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theme/theme3.xml" ContentType="application/vnd.openxmlformats-officedocument.theme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theme/theme4.xml" ContentType="application/vnd.openxmlformats-officedocument.theme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theme/theme5.xml" ContentType="application/vnd.openxmlformats-officedocument.theme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theme/theme6.xml" ContentType="application/vnd.openxmlformats-officedocument.theme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theme/theme7.xml" ContentType="application/vnd.openxmlformats-officedocument.theme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theme/theme8.xml" ContentType="application/vnd.openxmlformats-officedocument.theme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theme/theme9.xml" ContentType="application/vnd.openxmlformats-officedocument.theme+xml"/>
  <Override PartName="/ppt/theme/theme10.xml" ContentType="application/vnd.openxmlformats-officedocument.theme+xml"/>
  <Override PartName="/ppt/theme/theme11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4" r:id="rId1"/>
    <p:sldMasterId id="2147483808" r:id="rId2"/>
    <p:sldMasterId id="2147483819" r:id="rId3"/>
    <p:sldMasterId id="2147483830" r:id="rId4"/>
    <p:sldMasterId id="2147483841" r:id="rId5"/>
    <p:sldMasterId id="2147483851" r:id="rId6"/>
    <p:sldMasterId id="2147483872" r:id="rId7"/>
    <p:sldMasterId id="2147483884" r:id="rId8"/>
    <p:sldMasterId id="2147483905" r:id="rId9"/>
  </p:sldMasterIdLst>
  <p:notesMasterIdLst>
    <p:notesMasterId r:id="rId21"/>
  </p:notesMasterIdLst>
  <p:handoutMasterIdLst>
    <p:handoutMasterId r:id="rId22"/>
  </p:handoutMasterIdLst>
  <p:sldIdLst>
    <p:sldId id="320" r:id="rId10"/>
    <p:sldId id="584" r:id="rId11"/>
    <p:sldId id="593" r:id="rId12"/>
    <p:sldId id="598" r:id="rId13"/>
    <p:sldId id="599" r:id="rId14"/>
    <p:sldId id="607" r:id="rId15"/>
    <p:sldId id="604" r:id="rId16"/>
    <p:sldId id="590" r:id="rId17"/>
    <p:sldId id="592" r:id="rId18"/>
    <p:sldId id="349" r:id="rId19"/>
    <p:sldId id="591" r:id="rId20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F3134829-D347-4005-9FC9-B00D24DE9FAD}">
          <p14:sldIdLst>
            <p14:sldId id="320"/>
            <p14:sldId id="584"/>
            <p14:sldId id="593"/>
            <p14:sldId id="598"/>
            <p14:sldId id="599"/>
            <p14:sldId id="607"/>
            <p14:sldId id="604"/>
          </p14:sldIdLst>
        </p14:section>
        <p14:section name="Status of Messaging" id="{CC810600-C8C9-4859-8AD3-D02F4F73B5FC}">
          <p14:sldIdLst>
            <p14:sldId id="590"/>
          </p14:sldIdLst>
        </p14:section>
        <p14:section name="Business of Messaging" id="{A932001B-F747-493C-A130-34AAFD28D77F}">
          <p14:sldIdLst>
            <p14:sldId id="592"/>
            <p14:sldId id="349"/>
          </p14:sldIdLst>
        </p14:section>
        <p14:section name="Setting the Scene - Fais" id="{BC9A99E2-351F-41EB-8A07-75470B4BC88C}">
          <p14:sldIdLst>
            <p14:sldId id="591"/>
          </p14:sldIdLst>
        </p14:section>
        <p14:section name="Objectives of A2P Lab - Jill" id="{A0E4553B-1122-4CC7-8F0E-F8487D93DDF5}">
          <p14:sldIdLst/>
        </p14:section>
      </p14:sectionLst>
    </p:ext>
    <p:ext uri="{EFAFB233-063F-42B5-8137-9DF3F51BA10A}">
      <p15:sldGuideLst xmlns:p15="http://schemas.microsoft.com/office/powerpoint/2012/main">
        <p15:guide id="1" orient="horz" pos="2890" userDrawn="1">
          <p15:clr>
            <a:srgbClr val="A4A3A4"/>
          </p15:clr>
        </p15:guide>
        <p15:guide id="2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Faisal Zia" initials="FZ" lastIdx="28" clrIdx="0">
    <p:extLst>
      <p:ext uri="{19B8F6BF-5375-455C-9EA6-DF929625EA0E}">
        <p15:presenceInfo xmlns:p15="http://schemas.microsoft.com/office/powerpoint/2012/main" userId="Faisal Zia" providerId="None"/>
      </p:ext>
    </p:extLst>
  </p:cmAuthor>
  <p:cmAuthor id="2" name="Faisal Zia" initials="FZ [2]" lastIdx="3" clrIdx="1">
    <p:extLst>
      <p:ext uri="{19B8F6BF-5375-455C-9EA6-DF929625EA0E}">
        <p15:presenceInfo xmlns:p15="http://schemas.microsoft.com/office/powerpoint/2012/main" userId="S-1-5-21-3346166985-1548841365-2365452741-1731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20EB5"/>
    <a:srgbClr val="95226C"/>
    <a:srgbClr val="C9C9C9"/>
    <a:srgbClr val="9BB226"/>
    <a:srgbClr val="34BB1D"/>
    <a:srgbClr val="B2B2B2"/>
    <a:srgbClr val="9CB227"/>
    <a:srgbClr val="51133B"/>
    <a:srgbClr val="5A6816"/>
    <a:srgbClr val="58595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DCAF9ED-07DC-4A11-8D7F-57B35C25682E}" styleName="Medium Style 1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554" autoAdjust="0"/>
    <p:restoredTop sz="85030" autoAdjust="0"/>
  </p:normalViewPr>
  <p:slideViewPr>
    <p:cSldViewPr showGuides="1">
      <p:cViewPr varScale="1">
        <p:scale>
          <a:sx n="94" d="100"/>
          <a:sy n="94" d="100"/>
        </p:scale>
        <p:origin x="768" y="53"/>
      </p:cViewPr>
      <p:guideLst>
        <p:guide orient="horz" pos="2890"/>
        <p:guide/>
      </p:guideLst>
    </p:cSldViewPr>
  </p:slideViewPr>
  <p:notesTextViewPr>
    <p:cViewPr>
      <p:scale>
        <a:sx n="66" d="100"/>
        <a:sy n="66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67" d="100"/>
          <a:sy n="67" d="100"/>
        </p:scale>
        <p:origin x="-3120" y="-77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" Target="slides/slide4.xml"/><Relationship Id="rId18" Type="http://schemas.openxmlformats.org/officeDocument/2006/relationships/slide" Target="slides/slide9.xml"/><Relationship Id="rId26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21" Type="http://schemas.openxmlformats.org/officeDocument/2006/relationships/notesMaster" Target="notesMasters/notesMaster1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3.xml"/><Relationship Id="rId17" Type="http://schemas.openxmlformats.org/officeDocument/2006/relationships/slide" Target="slides/slide8.xml"/><Relationship Id="rId25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7.xml"/><Relationship Id="rId20" Type="http://schemas.openxmlformats.org/officeDocument/2006/relationships/slide" Target="slides/slide1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2.xml"/><Relationship Id="rId24" Type="http://schemas.openxmlformats.org/officeDocument/2006/relationships/presProps" Target="pres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6.xml"/><Relationship Id="rId23" Type="http://schemas.openxmlformats.org/officeDocument/2006/relationships/commentAuthors" Target="commentAuthors.xml"/><Relationship Id="rId10" Type="http://schemas.openxmlformats.org/officeDocument/2006/relationships/slide" Target="slides/slide1.xml"/><Relationship Id="rId19" Type="http://schemas.openxmlformats.org/officeDocument/2006/relationships/slide" Target="slides/slide10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5.xml"/><Relationship Id="rId22" Type="http://schemas.openxmlformats.org/officeDocument/2006/relationships/handoutMaster" Target="handoutMasters/handoutMaster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1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ZA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B0E4090-F07B-473B-B97D-EE7D61C6B9EE}" type="datetimeFigureOut">
              <a:rPr lang="en-ZA" smtClean="0"/>
              <a:t>2017/09/11</a:t>
            </a:fld>
            <a:endParaRPr lang="en-Z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Z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952DB23-E148-4DA9-B1BF-0C0C81E86E0A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864666074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0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ZA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E42508D-DFC3-4959-A3B8-CF01D06227B5}" type="datetimeFigureOut">
              <a:rPr lang="en-ZA" smtClean="0"/>
              <a:t>2017/09/11</a:t>
            </a:fld>
            <a:endParaRPr lang="en-ZA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ZA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Z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D026F95-6645-4D84-B47C-E7B4E1A6F545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31513132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file:///C:\Users\Chris\Desktop\RCS%20Overview%20slides\backing%2012.jpg" TargetMode="External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01.xml.rels><?xml version="1.0" encoding="UTF-8" standalone="yes"?>
<Relationships xmlns="http://schemas.openxmlformats.org/package/2006/relationships"><Relationship Id="rId3" Type="http://schemas.openxmlformats.org/officeDocument/2006/relationships/image" Target="file:///C:\Users\Chris\Desktop\RCS%20Overview%20slides\backing%20blank%20old.jpg" TargetMode="External"/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9.xml"/></Relationships>
</file>

<file path=ppt/slideLayouts/_rels/slideLayout102.xml.rels><?xml version="1.0" encoding="UTF-8" standalone="yes"?>
<Relationships xmlns="http://schemas.openxmlformats.org/package/2006/relationships"><Relationship Id="rId3" Type="http://schemas.openxmlformats.org/officeDocument/2006/relationships/image" Target="file:///C:\Users\Chris\Desktop\RCS%20Overview%20slides\backing%20blank%20new.jpg" TargetMode="External"/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9.xml"/></Relationships>
</file>

<file path=ppt/slideLayouts/_rels/slideLayout10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9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file:///C:\Users\Chris\Documents\GMSA%20powerpoints\David%20Swift%20presentation\NEW%20gsma_con_living_cmyk.jpg" TargetMode="Externa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file:///C:\Users\Chris\Documents\GMSA%20powerpoints\David%20Swift%20presentation\NEW%20gsma_con_living_cmyk.jpg" TargetMode="External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file:///C:\Users\Chris\Documents\GMSA%20powerpoints\David%20Swift%20presentation\NEW%20gsma_con_living_cmyk.jpg" TargetMode="External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4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3" Type="http://schemas.openxmlformats.org/officeDocument/2006/relationships/image" Target="file:///C:\Users\Chris\Desktop\RCS%20Overview%20slides\backing%201.jpg" TargetMode="Externa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6.xml"/></Relationships>
</file>

<file path=ppt/slideLayouts/_rels/slideLayout51.xml.rels><?xml version="1.0" encoding="UTF-8" standalone="yes"?>
<Relationships xmlns="http://schemas.openxmlformats.org/package/2006/relationships"><Relationship Id="rId3" Type="http://schemas.openxmlformats.org/officeDocument/2006/relationships/image" Target="file:///C:\Users\Chris\Desktop\RCS%20Overview%20slides\backing%202.jpg" TargetMode="Externa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6.xml"/></Relationships>
</file>

<file path=ppt/slideLayouts/_rels/slideLayout52.xml.rels><?xml version="1.0" encoding="UTF-8" standalone="yes"?>
<Relationships xmlns="http://schemas.openxmlformats.org/package/2006/relationships"><Relationship Id="rId3" Type="http://schemas.openxmlformats.org/officeDocument/2006/relationships/image" Target="file:///C:\Users\Chris\Desktop\RCS%20Overview%20slides\backing%2010A.jpg" TargetMode="Externa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6.xml"/></Relationships>
</file>

<file path=ppt/slideLayouts/_rels/slideLayout53.xml.rels><?xml version="1.0" encoding="UTF-8" standalone="yes"?>
<Relationships xmlns="http://schemas.openxmlformats.org/package/2006/relationships"><Relationship Id="rId3" Type="http://schemas.openxmlformats.org/officeDocument/2006/relationships/image" Target="file:///C:\Users\Chris\Desktop\RCS%20Overview%20slides\backing%2011.jpg" TargetMode="Externa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6.xml"/></Relationships>
</file>

<file path=ppt/slideLayouts/_rels/slideLayout54.xml.rels><?xml version="1.0" encoding="UTF-8" standalone="yes"?>
<Relationships xmlns="http://schemas.openxmlformats.org/package/2006/relationships"><Relationship Id="rId3" Type="http://schemas.openxmlformats.org/officeDocument/2006/relationships/image" Target="file:///C:\Users\Chris\Desktop\RCS%20Overview%20slides\backing%2012.jpg" TargetMode="External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6.xml"/></Relationships>
</file>

<file path=ppt/slideLayouts/_rels/slideLayout55.xml.rels><?xml version="1.0" encoding="UTF-8" standalone="yes"?>
<Relationships xmlns="http://schemas.openxmlformats.org/package/2006/relationships"><Relationship Id="rId3" Type="http://schemas.openxmlformats.org/officeDocument/2006/relationships/image" Target="file:///C:\Users\Chris\Desktop\RCS%20Overview%20slides\backing%2013.jpg" TargetMode="Externa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6.xml"/></Relationships>
</file>

<file path=ppt/slideLayouts/_rels/slideLayout56.xml.rels><?xml version="1.0" encoding="UTF-8" standalone="yes"?>
<Relationships xmlns="http://schemas.openxmlformats.org/package/2006/relationships"><Relationship Id="rId3" Type="http://schemas.openxmlformats.org/officeDocument/2006/relationships/image" Target="file:///C:\Users\Chris\Desktop\RCS%20Overview%20slides\backing%204.jpg" TargetMode="External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3" Type="http://schemas.openxmlformats.org/officeDocument/2006/relationships/image" Target="file:///C:\Users\Chris\Desktop\RCS%20Overview%20slides\backing%2017.jpg" TargetMode="Externa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3" Type="http://schemas.openxmlformats.org/officeDocument/2006/relationships/image" Target="file:///C:\Users\Chris\Desktop\RCS%20Overview%20slides\backing%2015.jpg" TargetMode="Externa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3" Type="http://schemas.openxmlformats.org/officeDocument/2006/relationships/image" Target="file:///C:\Users\Chris\Desktop\RCS%20Overview%20slides\backing%2016.jpg" TargetMode="Externa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3" Type="http://schemas.openxmlformats.org/officeDocument/2006/relationships/image" Target="file:///C:\Users\Chris\Desktop\RCS%20Overview%20slides\backing%20blank%20old.jpg" TargetMode="External"/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3" Type="http://schemas.openxmlformats.org/officeDocument/2006/relationships/image" Target="file:///C:\Users\Chris\Desktop\RCS%20Overview%20slides\backing%20blank%20new.jpg" TargetMode="External"/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8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SMA Conte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13"/>
          <p:cNvSpPr>
            <a:spLocks noGrp="1"/>
          </p:cNvSpPr>
          <p:nvPr>
            <p:ph sz="quarter" idx="14"/>
          </p:nvPr>
        </p:nvSpPr>
        <p:spPr>
          <a:xfrm>
            <a:off x="1205136" y="1347614"/>
            <a:ext cx="7399312" cy="3168352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buNone/>
              <a:defRPr sz="14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5"/>
          </p:nvPr>
        </p:nvSpPr>
        <p:spPr>
          <a:xfrm>
            <a:off x="420688" y="4826858"/>
            <a:ext cx="2133600" cy="273844"/>
          </a:xfrm>
          <a:prstGeom prst="rect">
            <a:avLst/>
          </a:prstGeom>
        </p:spPr>
        <p:txBody>
          <a:bodyPr/>
          <a:lstStyle/>
          <a:p>
            <a:fld id="{E52D2AFC-71C4-4511-B128-4ECEE52D3027}" type="slidenum">
              <a:rPr lang="en-ZA" smtClean="0"/>
              <a:pPr/>
              <a:t>‹#›</a:t>
            </a:fld>
            <a:endParaRPr lang="en-ZA" dirty="0"/>
          </a:p>
        </p:txBody>
      </p:sp>
      <p:sp>
        <p:nvSpPr>
          <p:cNvPr id="7" name="Title Placeholder 1"/>
          <p:cNvSpPr>
            <a:spLocks noGrp="1"/>
          </p:cNvSpPr>
          <p:nvPr>
            <p:ph type="title"/>
          </p:nvPr>
        </p:nvSpPr>
        <p:spPr>
          <a:xfrm>
            <a:off x="1197114" y="396000"/>
            <a:ext cx="7399312" cy="857250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>
            <a:lvl1pPr>
              <a:defRPr sz="2400">
                <a:solidFill>
                  <a:srgbClr val="575756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16546436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GSMA Content slide">
    <p:bg>
      <p:bgPr>
        <a:blipFill dpi="0" rotWithShape="1">
          <a:blip r:embed="rId2" r:link="rId3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13"/>
          <p:cNvSpPr>
            <a:spLocks noGrp="1"/>
          </p:cNvSpPr>
          <p:nvPr>
            <p:ph sz="quarter" idx="14"/>
          </p:nvPr>
        </p:nvSpPr>
        <p:spPr>
          <a:xfrm>
            <a:off x="1205136" y="1347614"/>
            <a:ext cx="7399312" cy="3168352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buNone/>
              <a:defRPr sz="14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5"/>
          </p:nvPr>
        </p:nvSpPr>
        <p:spPr>
          <a:xfrm>
            <a:off x="325866" y="4811092"/>
            <a:ext cx="2133600" cy="273844"/>
          </a:xfrm>
          <a:prstGeom prst="rect">
            <a:avLst/>
          </a:prstGeom>
        </p:spPr>
        <p:txBody>
          <a:bodyPr/>
          <a:lstStyle>
            <a:lvl1pPr>
              <a:defRPr sz="1100" b="0" i="0">
                <a:latin typeface="+mj-lt"/>
              </a:defRPr>
            </a:lvl1pPr>
          </a:lstStyle>
          <a:p>
            <a:fld id="{E52D2AFC-71C4-4511-B128-4ECEE52D3027}" type="slidenum">
              <a:rPr lang="en-ZA" smtClean="0">
                <a:solidFill>
                  <a:srgbClr val="5C5C5C"/>
                </a:solidFill>
              </a:rPr>
              <a:pPr/>
              <a:t>‹#›</a:t>
            </a:fld>
            <a:endParaRPr lang="en-ZA" dirty="0">
              <a:solidFill>
                <a:srgbClr val="5C5C5C"/>
              </a:solidFill>
            </a:endParaRPr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2188002" y="440990"/>
            <a:ext cx="0" cy="432048"/>
          </a:xfrm>
          <a:prstGeom prst="line">
            <a:avLst/>
          </a:prstGeom>
          <a:ln>
            <a:solidFill>
              <a:schemeClr val="tx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itle Placeholder 1"/>
          <p:cNvSpPr>
            <a:spLocks noGrp="1"/>
          </p:cNvSpPr>
          <p:nvPr>
            <p:ph type="title"/>
          </p:nvPr>
        </p:nvSpPr>
        <p:spPr>
          <a:xfrm>
            <a:off x="2554288" y="472199"/>
            <a:ext cx="6194176" cy="443367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>
            <a:lvl1pPr>
              <a:defRPr sz="1800" b="0">
                <a:solidFill>
                  <a:srgbClr val="575756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20883706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SMA Image 03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16"/>
          <p:cNvSpPr>
            <a:spLocks noGrp="1"/>
          </p:cNvSpPr>
          <p:nvPr>
            <p:ph type="pic" sz="quarter" idx="59"/>
          </p:nvPr>
        </p:nvSpPr>
        <p:spPr>
          <a:xfrm>
            <a:off x="155631" y="123478"/>
            <a:ext cx="3330575" cy="2088232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icon to add picture</a:t>
            </a:r>
            <a:endParaRPr lang="en-JM" dirty="0"/>
          </a:p>
        </p:txBody>
      </p:sp>
      <p:sp>
        <p:nvSpPr>
          <p:cNvPr id="4" name="Picture Placeholder 16"/>
          <p:cNvSpPr>
            <a:spLocks noGrp="1"/>
          </p:cNvSpPr>
          <p:nvPr>
            <p:ph type="pic" sz="quarter" idx="60"/>
          </p:nvPr>
        </p:nvSpPr>
        <p:spPr>
          <a:xfrm>
            <a:off x="155631" y="2355726"/>
            <a:ext cx="3330575" cy="2232248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icon to add picture</a:t>
            </a:r>
            <a:endParaRPr lang="en-JM" dirty="0"/>
          </a:p>
        </p:txBody>
      </p:sp>
      <p:sp>
        <p:nvSpPr>
          <p:cNvPr id="5" name="Picture Placeholder 16"/>
          <p:cNvSpPr>
            <a:spLocks noGrp="1"/>
          </p:cNvSpPr>
          <p:nvPr>
            <p:ph type="pic" sz="quarter" idx="61"/>
          </p:nvPr>
        </p:nvSpPr>
        <p:spPr>
          <a:xfrm>
            <a:off x="3633538" y="123478"/>
            <a:ext cx="2714782" cy="4464496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icon to add picture</a:t>
            </a:r>
            <a:endParaRPr lang="en-JM" dirty="0"/>
          </a:p>
        </p:txBody>
      </p:sp>
      <p:sp>
        <p:nvSpPr>
          <p:cNvPr id="6" name="Picture Placeholder 16"/>
          <p:cNvSpPr>
            <a:spLocks noGrp="1"/>
          </p:cNvSpPr>
          <p:nvPr>
            <p:ph type="pic" sz="quarter" idx="62"/>
          </p:nvPr>
        </p:nvSpPr>
        <p:spPr>
          <a:xfrm>
            <a:off x="6492335" y="123478"/>
            <a:ext cx="2538487" cy="1368152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icon to add picture</a:t>
            </a:r>
            <a:endParaRPr lang="en-JM" dirty="0"/>
          </a:p>
        </p:txBody>
      </p:sp>
      <p:sp>
        <p:nvSpPr>
          <p:cNvPr id="7" name="Picture Placeholder 16"/>
          <p:cNvSpPr>
            <a:spLocks noGrp="1"/>
          </p:cNvSpPr>
          <p:nvPr>
            <p:ph type="pic" sz="quarter" idx="63"/>
          </p:nvPr>
        </p:nvSpPr>
        <p:spPr>
          <a:xfrm>
            <a:off x="6492335" y="1635646"/>
            <a:ext cx="2538487" cy="144016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icon to add picture</a:t>
            </a:r>
            <a:endParaRPr lang="en-JM" dirty="0"/>
          </a:p>
        </p:txBody>
      </p:sp>
      <p:sp>
        <p:nvSpPr>
          <p:cNvPr id="8" name="Picture Placeholder 16"/>
          <p:cNvSpPr>
            <a:spLocks noGrp="1"/>
          </p:cNvSpPr>
          <p:nvPr>
            <p:ph type="pic" sz="quarter" idx="64"/>
          </p:nvPr>
        </p:nvSpPr>
        <p:spPr>
          <a:xfrm>
            <a:off x="6492335" y="3219822"/>
            <a:ext cx="2538487" cy="1368152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icon to add picture</a:t>
            </a:r>
            <a:endParaRPr lang="en-JM" dirty="0"/>
          </a:p>
        </p:txBody>
      </p:sp>
      <p:sp>
        <p:nvSpPr>
          <p:cNvPr id="9" name="Slide Number Placeholder 4"/>
          <p:cNvSpPr>
            <a:spLocks noGrp="1"/>
          </p:cNvSpPr>
          <p:nvPr>
            <p:ph type="sldNum" sz="quarter" idx="15"/>
          </p:nvPr>
        </p:nvSpPr>
        <p:spPr>
          <a:xfrm>
            <a:off x="325866" y="4811092"/>
            <a:ext cx="2133600" cy="273844"/>
          </a:xfrm>
          <a:prstGeom prst="rect">
            <a:avLst/>
          </a:prstGeom>
        </p:spPr>
        <p:txBody>
          <a:bodyPr/>
          <a:lstStyle>
            <a:lvl1pPr>
              <a:defRPr sz="1100" b="0" i="0">
                <a:latin typeface="+mj-lt"/>
              </a:defRPr>
            </a:lvl1pPr>
          </a:lstStyle>
          <a:p>
            <a:fld id="{E52D2AFC-71C4-4511-B128-4ECEE52D3027}" type="slidenum">
              <a:rPr lang="en-ZA" smtClean="0">
                <a:solidFill>
                  <a:srgbClr val="5C5C5C"/>
                </a:solidFill>
              </a:rPr>
              <a:pPr/>
              <a:t>‹#›</a:t>
            </a:fld>
            <a:endParaRPr lang="en-ZA" dirty="0">
              <a:solidFill>
                <a:srgbClr val="5C5C5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16918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GSMA Content slide">
    <p:bg>
      <p:bgPr>
        <a:blipFill dpi="0" rotWithShape="1">
          <a:blip r:embed="rId2" r:link="rId3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13"/>
          <p:cNvSpPr>
            <a:spLocks noGrp="1"/>
          </p:cNvSpPr>
          <p:nvPr>
            <p:ph sz="quarter" idx="14"/>
          </p:nvPr>
        </p:nvSpPr>
        <p:spPr>
          <a:xfrm>
            <a:off x="1205136" y="1347614"/>
            <a:ext cx="7399312" cy="3168352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buNone/>
              <a:defRPr sz="14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5"/>
          </p:nvPr>
        </p:nvSpPr>
        <p:spPr>
          <a:xfrm>
            <a:off x="325866" y="4811092"/>
            <a:ext cx="2133600" cy="273844"/>
          </a:xfrm>
          <a:prstGeom prst="rect">
            <a:avLst/>
          </a:prstGeom>
        </p:spPr>
        <p:txBody>
          <a:bodyPr/>
          <a:lstStyle>
            <a:lvl1pPr>
              <a:defRPr sz="1100" b="0" i="0">
                <a:latin typeface="+mj-lt"/>
              </a:defRPr>
            </a:lvl1pPr>
          </a:lstStyle>
          <a:p>
            <a:fld id="{E52D2AFC-71C4-4511-B128-4ECEE52D3027}" type="slidenum">
              <a:rPr lang="en-ZA" smtClean="0"/>
              <a:pPr/>
              <a:t>‹#›</a:t>
            </a:fld>
            <a:endParaRPr lang="en-ZA" dirty="0"/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2188002" y="440990"/>
            <a:ext cx="0" cy="432048"/>
          </a:xfrm>
          <a:prstGeom prst="line">
            <a:avLst/>
          </a:prstGeom>
          <a:ln>
            <a:solidFill>
              <a:schemeClr val="tx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itle Placeholder 1"/>
          <p:cNvSpPr>
            <a:spLocks noGrp="1"/>
          </p:cNvSpPr>
          <p:nvPr>
            <p:ph type="title"/>
          </p:nvPr>
        </p:nvSpPr>
        <p:spPr>
          <a:xfrm>
            <a:off x="2554288" y="472199"/>
            <a:ext cx="6194176" cy="443367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>
            <a:lvl1pPr>
              <a:defRPr sz="1800" b="0">
                <a:solidFill>
                  <a:srgbClr val="575756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188975317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GSMA Content slide">
    <p:bg>
      <p:bgPr>
        <a:blipFill dpi="0" rotWithShape="1">
          <a:blip r:embed="rId2" r:link="rId3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13"/>
          <p:cNvSpPr>
            <a:spLocks noGrp="1"/>
          </p:cNvSpPr>
          <p:nvPr>
            <p:ph sz="quarter" idx="14"/>
          </p:nvPr>
        </p:nvSpPr>
        <p:spPr>
          <a:xfrm>
            <a:off x="1205136" y="1347614"/>
            <a:ext cx="7399312" cy="3168352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buNone/>
              <a:defRPr sz="14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5"/>
          </p:nvPr>
        </p:nvSpPr>
        <p:spPr>
          <a:xfrm>
            <a:off x="325866" y="4811092"/>
            <a:ext cx="2133600" cy="273844"/>
          </a:xfrm>
          <a:prstGeom prst="rect">
            <a:avLst/>
          </a:prstGeom>
        </p:spPr>
        <p:txBody>
          <a:bodyPr/>
          <a:lstStyle>
            <a:lvl1pPr>
              <a:defRPr sz="1100" b="0" i="0">
                <a:latin typeface="+mj-lt"/>
              </a:defRPr>
            </a:lvl1pPr>
          </a:lstStyle>
          <a:p>
            <a:fld id="{E52D2AFC-71C4-4511-B128-4ECEE52D3027}" type="slidenum">
              <a:rPr lang="en-ZA" smtClean="0"/>
              <a:pPr/>
              <a:t>‹#›</a:t>
            </a:fld>
            <a:endParaRPr lang="en-ZA" dirty="0"/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2188002" y="440990"/>
            <a:ext cx="0" cy="432048"/>
          </a:xfrm>
          <a:prstGeom prst="line">
            <a:avLst/>
          </a:prstGeom>
          <a:ln>
            <a:solidFill>
              <a:schemeClr val="tx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itle Placeholder 1"/>
          <p:cNvSpPr>
            <a:spLocks noGrp="1"/>
          </p:cNvSpPr>
          <p:nvPr>
            <p:ph type="title"/>
          </p:nvPr>
        </p:nvSpPr>
        <p:spPr>
          <a:xfrm>
            <a:off x="2554288" y="472199"/>
            <a:ext cx="6194176" cy="443367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>
            <a:lvl1pPr>
              <a:defRPr sz="1800" b="0">
                <a:solidFill>
                  <a:srgbClr val="575756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3507317536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SMA Title and Bullete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97114" y="1347614"/>
            <a:ext cx="7399312" cy="3185146"/>
          </a:xfrm>
          <a:prstGeom prst="rect">
            <a:avLst/>
          </a:prstGeom>
        </p:spPr>
        <p:txBody>
          <a:bodyPr/>
          <a:lstStyle>
            <a:lvl1pPr marL="342900" indent="-342900">
              <a:buClr>
                <a:srgbClr val="E30613"/>
              </a:buClr>
              <a:buSzPct val="120000"/>
              <a:buFontTx/>
              <a:buBlip>
                <a:blip r:embed="rId2"/>
              </a:buBlip>
              <a:defRPr>
                <a:solidFill>
                  <a:schemeClr val="tx2"/>
                </a:solidFill>
              </a:defRPr>
            </a:lvl1pPr>
            <a:lvl2pPr marL="742950" indent="-285750">
              <a:buClr>
                <a:srgbClr val="E30613"/>
              </a:buClr>
              <a:buSzPct val="120000"/>
              <a:buFontTx/>
              <a:buBlip>
                <a:blip r:embed="rId2"/>
              </a:buBlip>
              <a:defRPr>
                <a:solidFill>
                  <a:schemeClr val="tx2"/>
                </a:solidFill>
              </a:defRPr>
            </a:lvl2pPr>
            <a:lvl3pPr marL="1143000" indent="-228600">
              <a:buClr>
                <a:srgbClr val="E30613"/>
              </a:buClr>
              <a:buSzPct val="120000"/>
              <a:buFontTx/>
              <a:buBlip>
                <a:blip r:embed="rId2"/>
              </a:buBlip>
              <a:defRPr>
                <a:solidFill>
                  <a:schemeClr val="tx2"/>
                </a:solidFill>
              </a:defRPr>
            </a:lvl3pPr>
            <a:lvl4pPr marL="1600200" indent="-228600">
              <a:buClr>
                <a:srgbClr val="E30613"/>
              </a:buClr>
              <a:buSzPct val="120000"/>
              <a:buFontTx/>
              <a:buBlip>
                <a:blip r:embed="rId2"/>
              </a:buBlip>
              <a:defRPr>
                <a:solidFill>
                  <a:schemeClr val="tx2"/>
                </a:solidFill>
              </a:defRPr>
            </a:lvl4pPr>
            <a:lvl5pPr marL="2057400" indent="-228600">
              <a:buClr>
                <a:srgbClr val="E30613"/>
              </a:buClr>
              <a:buSzPct val="120000"/>
              <a:buFontTx/>
              <a:buBlip>
                <a:blip r:embed="rId2"/>
              </a:buBlip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7" name="Slide Number Placeholder 4"/>
          <p:cNvSpPr>
            <a:spLocks noGrp="1"/>
          </p:cNvSpPr>
          <p:nvPr>
            <p:ph type="sldNum" sz="quarter" idx="15"/>
          </p:nvPr>
        </p:nvSpPr>
        <p:spPr>
          <a:xfrm>
            <a:off x="325866" y="4811092"/>
            <a:ext cx="2133600" cy="273844"/>
          </a:xfrm>
          <a:prstGeom prst="rect">
            <a:avLst/>
          </a:prstGeom>
        </p:spPr>
        <p:txBody>
          <a:bodyPr/>
          <a:lstStyle>
            <a:lvl1pPr>
              <a:defRPr sz="1100" b="0" i="0">
                <a:latin typeface="+mj-lt"/>
              </a:defRPr>
            </a:lvl1pPr>
          </a:lstStyle>
          <a:p>
            <a:fld id="{E52D2AFC-71C4-4511-B128-4ECEE52D3027}" type="slidenum">
              <a:rPr lang="en-ZA" smtClean="0"/>
              <a:pPr/>
              <a:t>‹#›</a:t>
            </a:fld>
            <a:endParaRPr lang="en-ZA" dirty="0"/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2188002" y="440990"/>
            <a:ext cx="0" cy="432048"/>
          </a:xfrm>
          <a:prstGeom prst="line">
            <a:avLst/>
          </a:prstGeom>
          <a:ln>
            <a:solidFill>
              <a:schemeClr val="tx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itle Placeholder 1"/>
          <p:cNvSpPr>
            <a:spLocks noGrp="1"/>
          </p:cNvSpPr>
          <p:nvPr>
            <p:ph type="title"/>
          </p:nvPr>
        </p:nvSpPr>
        <p:spPr>
          <a:xfrm>
            <a:off x="2554288" y="472199"/>
            <a:ext cx="6194176" cy="443367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>
            <a:lvl1pPr>
              <a:defRPr sz="1800" b="0">
                <a:solidFill>
                  <a:srgbClr val="575756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3771822417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SMA Title and Two Colum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2"/>
          <p:cNvSpPr>
            <a:spLocks noGrp="1"/>
          </p:cNvSpPr>
          <p:nvPr>
            <p:ph type="body" idx="1"/>
          </p:nvPr>
        </p:nvSpPr>
        <p:spPr>
          <a:xfrm>
            <a:off x="414586" y="1424111"/>
            <a:ext cx="4040188" cy="355551"/>
          </a:xfrm>
          <a:prstGeom prst="rect">
            <a:avLst/>
          </a:prstGeom>
        </p:spPr>
        <p:txBody>
          <a:bodyPr anchor="t" anchorCtr="0">
            <a:normAutofit/>
          </a:bodyPr>
          <a:lstStyle>
            <a:lvl1pPr marL="0" indent="0">
              <a:buNone/>
              <a:defRPr sz="1400" b="1">
                <a:solidFill>
                  <a:srgbClr val="575756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0" name="Content Placeholder 3"/>
          <p:cNvSpPr>
            <a:spLocks noGrp="1"/>
          </p:cNvSpPr>
          <p:nvPr>
            <p:ph sz="half" idx="2"/>
          </p:nvPr>
        </p:nvSpPr>
        <p:spPr>
          <a:xfrm>
            <a:off x="414586" y="1779662"/>
            <a:ext cx="4040188" cy="2814960"/>
          </a:xfrm>
          <a:prstGeom prst="rect">
            <a:avLst/>
          </a:prstGeom>
        </p:spPr>
        <p:txBody>
          <a:bodyPr/>
          <a:lstStyle>
            <a:lvl1pPr marL="342900" indent="-342900">
              <a:buClr>
                <a:srgbClr val="E30613"/>
              </a:buClr>
              <a:buSzPct val="90000"/>
              <a:buFont typeface="Wingdings" charset="2"/>
              <a:buChar char="§"/>
              <a:defRPr sz="1400">
                <a:solidFill>
                  <a:schemeClr val="tx1"/>
                </a:solidFill>
              </a:defRPr>
            </a:lvl1pPr>
            <a:lvl2pPr marL="742950" indent="-285750">
              <a:buClr>
                <a:srgbClr val="E30613"/>
              </a:buClr>
              <a:buSzPct val="90000"/>
              <a:buFont typeface="Wingdings" charset="2"/>
              <a:buChar char="§"/>
              <a:defRPr sz="1400">
                <a:solidFill>
                  <a:schemeClr val="tx1"/>
                </a:solidFill>
              </a:defRPr>
            </a:lvl2pPr>
            <a:lvl3pPr marL="1143000" indent="-228600">
              <a:buClr>
                <a:srgbClr val="E30613"/>
              </a:buClr>
              <a:buSzPct val="90000"/>
              <a:buFont typeface="Wingdings" charset="2"/>
              <a:buChar char="§"/>
              <a:defRPr sz="1400">
                <a:solidFill>
                  <a:schemeClr val="tx1"/>
                </a:solidFill>
              </a:defRPr>
            </a:lvl3pPr>
            <a:lvl4pPr marL="1600200" indent="-228600">
              <a:buClr>
                <a:srgbClr val="E30613"/>
              </a:buClr>
              <a:buSzPct val="90000"/>
              <a:buFont typeface="Wingdings" charset="2"/>
              <a:buChar char="§"/>
              <a:defRPr sz="1200">
                <a:solidFill>
                  <a:schemeClr val="tx1"/>
                </a:solidFill>
              </a:defRPr>
            </a:lvl4pPr>
            <a:lvl5pPr marL="2057400" indent="-228600">
              <a:buClr>
                <a:srgbClr val="E30613"/>
              </a:buClr>
              <a:buSzPct val="90000"/>
              <a:buFont typeface="Wingdings" charset="2"/>
              <a:buChar char="§"/>
              <a:defRPr sz="1200">
                <a:solidFill>
                  <a:schemeClr val="tx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JM" dirty="0"/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424111"/>
            <a:ext cx="4041775" cy="355551"/>
          </a:xfrm>
          <a:prstGeom prst="rect">
            <a:avLst/>
          </a:prstGeom>
        </p:spPr>
        <p:txBody>
          <a:bodyPr anchor="t" anchorCtr="0">
            <a:normAutofit/>
          </a:bodyPr>
          <a:lstStyle>
            <a:lvl1pPr marL="0" indent="0">
              <a:buNone/>
              <a:defRPr sz="1400" b="1">
                <a:solidFill>
                  <a:srgbClr val="575756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2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779662"/>
            <a:ext cx="4041775" cy="2814960"/>
          </a:xfrm>
          <a:prstGeom prst="rect">
            <a:avLst/>
          </a:prstGeom>
        </p:spPr>
        <p:txBody>
          <a:bodyPr/>
          <a:lstStyle>
            <a:lvl1pPr marL="342900" indent="-342900">
              <a:buClr>
                <a:srgbClr val="E30613"/>
              </a:buClr>
              <a:buSzPct val="90000"/>
              <a:buFont typeface="Wingdings" charset="2"/>
              <a:buChar char="§"/>
              <a:defRPr sz="1400">
                <a:solidFill>
                  <a:schemeClr val="tx1"/>
                </a:solidFill>
              </a:defRPr>
            </a:lvl1pPr>
            <a:lvl2pPr marL="742950" indent="-285750">
              <a:buClr>
                <a:srgbClr val="E30613"/>
              </a:buClr>
              <a:buSzPct val="90000"/>
              <a:buFont typeface="Wingdings" charset="2"/>
              <a:buChar char="§"/>
              <a:defRPr sz="1400">
                <a:solidFill>
                  <a:schemeClr val="tx1"/>
                </a:solidFill>
              </a:defRPr>
            </a:lvl2pPr>
            <a:lvl3pPr marL="1143000" indent="-228600">
              <a:buClr>
                <a:srgbClr val="E30613"/>
              </a:buClr>
              <a:buSzPct val="90000"/>
              <a:buFont typeface="Wingdings" charset="2"/>
              <a:buChar char="§"/>
              <a:defRPr sz="1400">
                <a:solidFill>
                  <a:schemeClr val="tx1"/>
                </a:solidFill>
              </a:defRPr>
            </a:lvl3pPr>
            <a:lvl4pPr marL="1600200" indent="-228600">
              <a:buClr>
                <a:srgbClr val="E30613"/>
              </a:buClr>
              <a:buSzPct val="90000"/>
              <a:buFont typeface="Wingdings" charset="2"/>
              <a:buChar char="§"/>
              <a:defRPr sz="1200">
                <a:solidFill>
                  <a:schemeClr val="tx1"/>
                </a:solidFill>
              </a:defRPr>
            </a:lvl4pPr>
            <a:lvl5pPr marL="2057400" indent="-228600">
              <a:buClr>
                <a:srgbClr val="E30613"/>
              </a:buClr>
              <a:buSzPct val="90000"/>
              <a:buFont typeface="Wingdings" charset="2"/>
              <a:buChar char="§"/>
              <a:defRPr sz="1200">
                <a:solidFill>
                  <a:schemeClr val="tx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JM" dirty="0"/>
          </a:p>
        </p:txBody>
      </p:sp>
      <p:sp>
        <p:nvSpPr>
          <p:cNvPr id="13" name="Slide Number Placeholder 4"/>
          <p:cNvSpPr>
            <a:spLocks noGrp="1"/>
          </p:cNvSpPr>
          <p:nvPr>
            <p:ph type="sldNum" sz="quarter" idx="15"/>
          </p:nvPr>
        </p:nvSpPr>
        <p:spPr>
          <a:xfrm>
            <a:off x="325866" y="4811092"/>
            <a:ext cx="2133600" cy="273844"/>
          </a:xfrm>
          <a:prstGeom prst="rect">
            <a:avLst/>
          </a:prstGeom>
        </p:spPr>
        <p:txBody>
          <a:bodyPr/>
          <a:lstStyle>
            <a:lvl1pPr>
              <a:defRPr sz="1100" b="0" i="0">
                <a:latin typeface="+mj-lt"/>
              </a:defRPr>
            </a:lvl1pPr>
          </a:lstStyle>
          <a:p>
            <a:fld id="{E52D2AFC-71C4-4511-B128-4ECEE52D3027}" type="slidenum">
              <a:rPr lang="en-ZA" smtClean="0"/>
              <a:pPr/>
              <a:t>‹#›</a:t>
            </a:fld>
            <a:endParaRPr lang="en-ZA" dirty="0"/>
          </a:p>
        </p:txBody>
      </p:sp>
      <p:cxnSp>
        <p:nvCxnSpPr>
          <p:cNvPr id="14" name="Straight Connector 13"/>
          <p:cNvCxnSpPr/>
          <p:nvPr userDrawn="1"/>
        </p:nvCxnSpPr>
        <p:spPr>
          <a:xfrm>
            <a:off x="2188002" y="440990"/>
            <a:ext cx="0" cy="432048"/>
          </a:xfrm>
          <a:prstGeom prst="line">
            <a:avLst/>
          </a:prstGeom>
          <a:ln>
            <a:solidFill>
              <a:schemeClr val="tx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itle Placeholder 1"/>
          <p:cNvSpPr>
            <a:spLocks noGrp="1"/>
          </p:cNvSpPr>
          <p:nvPr>
            <p:ph type="title"/>
          </p:nvPr>
        </p:nvSpPr>
        <p:spPr>
          <a:xfrm>
            <a:off x="2554288" y="472199"/>
            <a:ext cx="6194176" cy="443367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>
            <a:lvl1pPr>
              <a:defRPr sz="1800" b="0">
                <a:solidFill>
                  <a:srgbClr val="575756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3464108205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SMA Title and three colum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3"/>
          <p:cNvSpPr>
            <a:spLocks noGrp="1"/>
          </p:cNvSpPr>
          <p:nvPr>
            <p:ph sz="quarter" idx="13"/>
          </p:nvPr>
        </p:nvSpPr>
        <p:spPr>
          <a:xfrm>
            <a:off x="433136" y="1747865"/>
            <a:ext cx="2482680" cy="291211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Font typeface="Arial" panose="020B0604020202020204" pitchFamily="34" charset="0"/>
              <a:buNone/>
              <a:defRPr sz="14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13"/>
          <p:cNvSpPr>
            <a:spLocks noGrp="1"/>
          </p:cNvSpPr>
          <p:nvPr>
            <p:ph sz="quarter" idx="14"/>
          </p:nvPr>
        </p:nvSpPr>
        <p:spPr>
          <a:xfrm>
            <a:off x="3312694" y="1739844"/>
            <a:ext cx="2482680" cy="291211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Font typeface="Arial" panose="020B0604020202020204" pitchFamily="34" charset="0"/>
              <a:buNone/>
              <a:defRPr sz="14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Content Placeholder 13"/>
          <p:cNvSpPr>
            <a:spLocks noGrp="1"/>
          </p:cNvSpPr>
          <p:nvPr>
            <p:ph sz="quarter" idx="15"/>
          </p:nvPr>
        </p:nvSpPr>
        <p:spPr>
          <a:xfrm>
            <a:off x="6216315" y="1747865"/>
            <a:ext cx="2482680" cy="290409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Font typeface="Arial" panose="020B0604020202020204" pitchFamily="34" charset="0"/>
              <a:buNone/>
              <a:defRPr sz="14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43336" y="1450982"/>
            <a:ext cx="2472480" cy="288032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indent="0">
              <a:buNone/>
              <a:defRPr sz="1400" b="1">
                <a:solidFill>
                  <a:srgbClr val="575756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16" hasCustomPrompt="1"/>
          </p:nvPr>
        </p:nvSpPr>
        <p:spPr>
          <a:xfrm>
            <a:off x="3322894" y="1450983"/>
            <a:ext cx="2472480" cy="288032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indent="0">
              <a:buNone/>
              <a:defRPr sz="1400" b="1">
                <a:solidFill>
                  <a:srgbClr val="575756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text styles</a:t>
            </a:r>
          </a:p>
        </p:txBody>
      </p:sp>
      <p:sp>
        <p:nvSpPr>
          <p:cNvPr id="10" name="Text Placeholder 4"/>
          <p:cNvSpPr>
            <a:spLocks noGrp="1"/>
          </p:cNvSpPr>
          <p:nvPr>
            <p:ph type="body" sz="quarter" idx="17" hasCustomPrompt="1"/>
          </p:nvPr>
        </p:nvSpPr>
        <p:spPr>
          <a:xfrm>
            <a:off x="6226515" y="1450982"/>
            <a:ext cx="2472480" cy="288032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indent="0">
              <a:buNone/>
              <a:defRPr sz="1400" b="1" baseline="0">
                <a:solidFill>
                  <a:srgbClr val="575756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text styles</a:t>
            </a:r>
          </a:p>
        </p:txBody>
      </p:sp>
      <p:sp>
        <p:nvSpPr>
          <p:cNvPr id="11" name="Slide Number Placeholder 4"/>
          <p:cNvSpPr>
            <a:spLocks noGrp="1"/>
          </p:cNvSpPr>
          <p:nvPr>
            <p:ph type="sldNum" sz="quarter" idx="18"/>
          </p:nvPr>
        </p:nvSpPr>
        <p:spPr>
          <a:xfrm>
            <a:off x="325866" y="4811092"/>
            <a:ext cx="2133600" cy="273844"/>
          </a:xfrm>
          <a:prstGeom prst="rect">
            <a:avLst/>
          </a:prstGeom>
        </p:spPr>
        <p:txBody>
          <a:bodyPr/>
          <a:lstStyle>
            <a:lvl1pPr>
              <a:defRPr sz="1100" b="0" i="0">
                <a:latin typeface="+mj-lt"/>
              </a:defRPr>
            </a:lvl1pPr>
          </a:lstStyle>
          <a:p>
            <a:fld id="{E52D2AFC-71C4-4511-B128-4ECEE52D3027}" type="slidenum">
              <a:rPr lang="en-ZA" smtClean="0"/>
              <a:pPr/>
              <a:t>‹#›</a:t>
            </a:fld>
            <a:endParaRPr lang="en-ZA" dirty="0"/>
          </a:p>
        </p:txBody>
      </p:sp>
      <p:cxnSp>
        <p:nvCxnSpPr>
          <p:cNvPr id="13" name="Straight Connector 12"/>
          <p:cNvCxnSpPr/>
          <p:nvPr userDrawn="1"/>
        </p:nvCxnSpPr>
        <p:spPr>
          <a:xfrm>
            <a:off x="2188002" y="440990"/>
            <a:ext cx="0" cy="432048"/>
          </a:xfrm>
          <a:prstGeom prst="line">
            <a:avLst/>
          </a:prstGeom>
          <a:ln>
            <a:solidFill>
              <a:schemeClr val="tx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itle Placeholder 1"/>
          <p:cNvSpPr>
            <a:spLocks noGrp="1"/>
          </p:cNvSpPr>
          <p:nvPr>
            <p:ph type="title"/>
          </p:nvPr>
        </p:nvSpPr>
        <p:spPr>
          <a:xfrm>
            <a:off x="2554288" y="472199"/>
            <a:ext cx="6194176" cy="443367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>
            <a:lvl1pPr>
              <a:defRPr sz="1800" b="0">
                <a:solidFill>
                  <a:srgbClr val="575756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1286849181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SMA Image and Content 01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4"/>
          <p:cNvSpPr>
            <a:spLocks noGrp="1"/>
          </p:cNvSpPr>
          <p:nvPr>
            <p:ph type="pic" sz="quarter" idx="14"/>
          </p:nvPr>
        </p:nvSpPr>
        <p:spPr>
          <a:xfrm>
            <a:off x="0" y="0"/>
            <a:ext cx="3039979" cy="156363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FontTx/>
              <a:buNone/>
              <a:defRPr sz="16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JM"/>
          </a:p>
        </p:txBody>
      </p:sp>
      <p:sp>
        <p:nvSpPr>
          <p:cNvPr id="8" name="Text Placeholder 5"/>
          <p:cNvSpPr>
            <a:spLocks noGrp="1"/>
          </p:cNvSpPr>
          <p:nvPr>
            <p:ph type="body" sz="quarter" idx="13"/>
          </p:nvPr>
        </p:nvSpPr>
        <p:spPr>
          <a:xfrm>
            <a:off x="427038" y="1851670"/>
            <a:ext cx="2322854" cy="273630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120000"/>
              </a:lnSpc>
              <a:buFontTx/>
              <a:buNone/>
              <a:defRPr sz="14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2pPr>
            <a:lvl3pPr marL="1143000" indent="-228600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3pPr>
            <a:lvl4pPr marL="1600200" indent="-228600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4pPr>
            <a:lvl5pPr marL="2057400" indent="-228600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7" name="Picture Placeholder 24"/>
          <p:cNvSpPr>
            <a:spLocks noGrp="1"/>
          </p:cNvSpPr>
          <p:nvPr>
            <p:ph type="pic" sz="quarter" idx="19"/>
          </p:nvPr>
        </p:nvSpPr>
        <p:spPr>
          <a:xfrm>
            <a:off x="3039979" y="0"/>
            <a:ext cx="3072063" cy="156363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FontTx/>
              <a:buNone/>
              <a:defRPr sz="16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JM"/>
          </a:p>
        </p:txBody>
      </p:sp>
      <p:sp>
        <p:nvSpPr>
          <p:cNvPr id="18" name="Picture Placeholder 24"/>
          <p:cNvSpPr>
            <a:spLocks noGrp="1"/>
          </p:cNvSpPr>
          <p:nvPr>
            <p:ph type="pic" sz="quarter" idx="20"/>
          </p:nvPr>
        </p:nvSpPr>
        <p:spPr>
          <a:xfrm>
            <a:off x="6107868" y="0"/>
            <a:ext cx="3039979" cy="156363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FontTx/>
              <a:buNone/>
              <a:defRPr sz="16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JM"/>
          </a:p>
        </p:txBody>
      </p:sp>
      <p:sp>
        <p:nvSpPr>
          <p:cNvPr id="11" name="Text Placeholder 5"/>
          <p:cNvSpPr>
            <a:spLocks noGrp="1"/>
          </p:cNvSpPr>
          <p:nvPr>
            <p:ph type="body" sz="quarter" idx="22"/>
          </p:nvPr>
        </p:nvSpPr>
        <p:spPr>
          <a:xfrm>
            <a:off x="3419872" y="1851670"/>
            <a:ext cx="2322854" cy="273630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120000"/>
              </a:lnSpc>
              <a:buFontTx/>
              <a:buNone/>
              <a:defRPr sz="14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2pPr>
            <a:lvl3pPr marL="1143000" indent="-228600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3pPr>
            <a:lvl4pPr marL="1600200" indent="-228600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4pPr>
            <a:lvl5pPr marL="2057400" indent="-228600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5"/>
          <p:cNvSpPr>
            <a:spLocks noGrp="1"/>
          </p:cNvSpPr>
          <p:nvPr>
            <p:ph type="body" sz="quarter" idx="23"/>
          </p:nvPr>
        </p:nvSpPr>
        <p:spPr>
          <a:xfrm>
            <a:off x="6444208" y="1851670"/>
            <a:ext cx="2261642" cy="273630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120000"/>
              </a:lnSpc>
              <a:buFontTx/>
              <a:buNone/>
              <a:defRPr sz="14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2pPr>
            <a:lvl3pPr marL="1143000" indent="-228600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3pPr>
            <a:lvl4pPr marL="1600200" indent="-228600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4pPr>
            <a:lvl5pPr marL="2057400" indent="-228600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Slide Number Placeholder 4"/>
          <p:cNvSpPr>
            <a:spLocks noGrp="1"/>
          </p:cNvSpPr>
          <p:nvPr>
            <p:ph type="sldNum" sz="quarter" idx="15"/>
          </p:nvPr>
        </p:nvSpPr>
        <p:spPr>
          <a:xfrm>
            <a:off x="325866" y="4811092"/>
            <a:ext cx="2133600" cy="273844"/>
          </a:xfrm>
          <a:prstGeom prst="rect">
            <a:avLst/>
          </a:prstGeom>
        </p:spPr>
        <p:txBody>
          <a:bodyPr/>
          <a:lstStyle>
            <a:lvl1pPr>
              <a:defRPr sz="1100" b="0" i="0">
                <a:latin typeface="+mj-lt"/>
              </a:defRPr>
            </a:lvl1pPr>
          </a:lstStyle>
          <a:p>
            <a:fld id="{E52D2AFC-71C4-4511-B128-4ECEE52D3027}" type="slidenum">
              <a:rPr lang="en-ZA" smtClean="0"/>
              <a:pPr/>
              <a:t>‹#›</a:t>
            </a:fld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1732978084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SMA Image and Content 02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4"/>
          <p:cNvSpPr>
            <a:spLocks noGrp="1"/>
          </p:cNvSpPr>
          <p:nvPr>
            <p:ph type="pic" sz="quarter" idx="14"/>
          </p:nvPr>
        </p:nvSpPr>
        <p:spPr>
          <a:xfrm>
            <a:off x="0" y="0"/>
            <a:ext cx="3505200" cy="514349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FontTx/>
              <a:buNone/>
              <a:tabLst>
                <a:tab pos="2959100" algn="l"/>
              </a:tabLst>
              <a:defRPr sz="16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JM" dirty="0"/>
          </a:p>
        </p:txBody>
      </p:sp>
      <p:sp>
        <p:nvSpPr>
          <p:cNvPr id="4" name="Text Placeholder 5"/>
          <p:cNvSpPr>
            <a:spLocks noGrp="1"/>
          </p:cNvSpPr>
          <p:nvPr>
            <p:ph type="body" sz="quarter" idx="13"/>
          </p:nvPr>
        </p:nvSpPr>
        <p:spPr>
          <a:xfrm>
            <a:off x="4067944" y="843558"/>
            <a:ext cx="4618855" cy="3048000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>
              <a:lnSpc>
                <a:spcPct val="120000"/>
              </a:lnSpc>
              <a:buClr>
                <a:srgbClr val="E30613"/>
              </a:buClr>
              <a:buSzPct val="90000"/>
              <a:buFont typeface="Wingdings" charset="2"/>
              <a:buChar char="§"/>
              <a:defRPr sz="14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2pPr>
            <a:lvl3pPr marL="1143000" indent="-228600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3pPr>
            <a:lvl4pPr marL="1600200" indent="-228600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4pPr>
            <a:lvl5pPr marL="2057400" indent="-228600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" name="Rectangle 1"/>
          <p:cNvSpPr/>
          <p:nvPr userDrawn="1"/>
        </p:nvSpPr>
        <p:spPr>
          <a:xfrm>
            <a:off x="395536" y="4659982"/>
            <a:ext cx="8352928" cy="1440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sp>
        <p:nvSpPr>
          <p:cNvPr id="5" name="Rectangle 4"/>
          <p:cNvSpPr/>
          <p:nvPr userDrawn="1"/>
        </p:nvSpPr>
        <p:spPr>
          <a:xfrm>
            <a:off x="4067174" y="4711700"/>
            <a:ext cx="1512887" cy="71438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sp>
        <p:nvSpPr>
          <p:cNvPr id="6" name="Rectangle 5"/>
          <p:cNvSpPr/>
          <p:nvPr userDrawn="1"/>
        </p:nvSpPr>
        <p:spPr>
          <a:xfrm>
            <a:off x="5580062" y="4711700"/>
            <a:ext cx="1595437" cy="71438"/>
          </a:xfrm>
          <a:prstGeom prst="rect">
            <a:avLst/>
          </a:prstGeom>
          <a:solidFill>
            <a:srgbClr val="E306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sp>
        <p:nvSpPr>
          <p:cNvPr id="7" name="Rectangle 6"/>
          <p:cNvSpPr/>
          <p:nvPr userDrawn="1"/>
        </p:nvSpPr>
        <p:spPr>
          <a:xfrm>
            <a:off x="7164387" y="4711700"/>
            <a:ext cx="1600423" cy="71438"/>
          </a:xfrm>
          <a:prstGeom prst="rect">
            <a:avLst/>
          </a:prstGeom>
          <a:solidFill>
            <a:srgbClr val="94BF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404466905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SMA Image 01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16"/>
          <p:cNvSpPr>
            <a:spLocks noGrp="1"/>
          </p:cNvSpPr>
          <p:nvPr>
            <p:ph type="pic" sz="quarter" idx="59"/>
          </p:nvPr>
        </p:nvSpPr>
        <p:spPr>
          <a:xfrm>
            <a:off x="0" y="1253250"/>
            <a:ext cx="9144000" cy="3890249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icon to add picture</a:t>
            </a:r>
            <a:endParaRPr lang="en-JM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5"/>
          </p:nvPr>
        </p:nvSpPr>
        <p:spPr>
          <a:xfrm>
            <a:off x="325866" y="4811092"/>
            <a:ext cx="2133600" cy="273844"/>
          </a:xfrm>
          <a:prstGeom prst="rect">
            <a:avLst/>
          </a:prstGeom>
        </p:spPr>
        <p:txBody>
          <a:bodyPr/>
          <a:lstStyle>
            <a:lvl1pPr>
              <a:defRPr sz="1100" b="0" i="0">
                <a:latin typeface="+mj-lt"/>
              </a:defRPr>
            </a:lvl1pPr>
          </a:lstStyle>
          <a:p>
            <a:fld id="{E52D2AFC-71C4-4511-B128-4ECEE52D3027}" type="slidenum">
              <a:rPr lang="en-ZA" smtClean="0"/>
              <a:pPr/>
              <a:t>‹#›</a:t>
            </a:fld>
            <a:endParaRPr lang="en-ZA" dirty="0"/>
          </a:p>
        </p:txBody>
      </p:sp>
      <p:cxnSp>
        <p:nvCxnSpPr>
          <p:cNvPr id="8" name="Straight Connector 7"/>
          <p:cNvCxnSpPr/>
          <p:nvPr userDrawn="1"/>
        </p:nvCxnSpPr>
        <p:spPr>
          <a:xfrm>
            <a:off x="2188002" y="440990"/>
            <a:ext cx="0" cy="432048"/>
          </a:xfrm>
          <a:prstGeom prst="line">
            <a:avLst/>
          </a:prstGeom>
          <a:ln>
            <a:solidFill>
              <a:schemeClr val="tx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2554288" y="472199"/>
            <a:ext cx="6194176" cy="443367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>
            <a:lvl1pPr>
              <a:defRPr sz="1800" b="0">
                <a:solidFill>
                  <a:srgbClr val="575756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242890954"/>
      </p:ext>
    </p:extLst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SMA Image 02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16"/>
          <p:cNvSpPr>
            <a:spLocks noGrp="1"/>
          </p:cNvSpPr>
          <p:nvPr>
            <p:ph type="pic" sz="quarter" idx="59"/>
          </p:nvPr>
        </p:nvSpPr>
        <p:spPr>
          <a:xfrm>
            <a:off x="0" y="1347614"/>
            <a:ext cx="4644008" cy="3795886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icon to add picture</a:t>
            </a:r>
            <a:endParaRPr lang="en-JM" dirty="0"/>
          </a:p>
        </p:txBody>
      </p:sp>
      <p:sp>
        <p:nvSpPr>
          <p:cNvPr id="10" name="Picture Placeholder 16"/>
          <p:cNvSpPr>
            <a:spLocks noGrp="1"/>
          </p:cNvSpPr>
          <p:nvPr>
            <p:ph type="pic" sz="quarter" idx="60"/>
          </p:nvPr>
        </p:nvSpPr>
        <p:spPr>
          <a:xfrm>
            <a:off x="4572000" y="1347614"/>
            <a:ext cx="4644008" cy="3795886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icon to add picture</a:t>
            </a:r>
            <a:endParaRPr lang="en-JM" dirty="0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5"/>
          </p:nvPr>
        </p:nvSpPr>
        <p:spPr>
          <a:xfrm>
            <a:off x="325866" y="4811092"/>
            <a:ext cx="2133600" cy="273844"/>
          </a:xfrm>
          <a:prstGeom prst="rect">
            <a:avLst/>
          </a:prstGeom>
        </p:spPr>
        <p:txBody>
          <a:bodyPr/>
          <a:lstStyle>
            <a:lvl1pPr>
              <a:defRPr sz="1100" b="0" i="0">
                <a:latin typeface="+mj-lt"/>
              </a:defRPr>
            </a:lvl1pPr>
          </a:lstStyle>
          <a:p>
            <a:fld id="{E52D2AFC-71C4-4511-B128-4ECEE52D3027}" type="slidenum">
              <a:rPr lang="en-ZA" smtClean="0"/>
              <a:pPr/>
              <a:t>‹#›</a:t>
            </a:fld>
            <a:endParaRPr lang="en-ZA" dirty="0"/>
          </a:p>
        </p:txBody>
      </p:sp>
      <p:cxnSp>
        <p:nvCxnSpPr>
          <p:cNvPr id="8" name="Straight Connector 7"/>
          <p:cNvCxnSpPr/>
          <p:nvPr userDrawn="1"/>
        </p:nvCxnSpPr>
        <p:spPr>
          <a:xfrm>
            <a:off x="2188002" y="440990"/>
            <a:ext cx="0" cy="432048"/>
          </a:xfrm>
          <a:prstGeom prst="line">
            <a:avLst/>
          </a:prstGeom>
          <a:ln>
            <a:solidFill>
              <a:schemeClr val="tx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itle Placeholder 1"/>
          <p:cNvSpPr>
            <a:spLocks noGrp="1"/>
          </p:cNvSpPr>
          <p:nvPr>
            <p:ph type="title"/>
          </p:nvPr>
        </p:nvSpPr>
        <p:spPr>
          <a:xfrm>
            <a:off x="2554288" y="472199"/>
            <a:ext cx="6194176" cy="443367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>
            <a:lvl1pPr>
              <a:defRPr sz="1800" b="0">
                <a:solidFill>
                  <a:srgbClr val="575756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40372544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SMA Conte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13"/>
          <p:cNvSpPr>
            <a:spLocks noGrp="1"/>
          </p:cNvSpPr>
          <p:nvPr>
            <p:ph sz="quarter" idx="14"/>
          </p:nvPr>
        </p:nvSpPr>
        <p:spPr>
          <a:xfrm>
            <a:off x="1205136" y="1347614"/>
            <a:ext cx="7399312" cy="3168352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buNone/>
              <a:defRPr sz="14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E52D2AFC-71C4-4511-B128-4ECEE52D3027}" type="slidenum">
              <a:rPr lang="en-ZA" smtClean="0">
                <a:solidFill>
                  <a:srgbClr val="5C5C5C">
                    <a:tint val="75000"/>
                  </a:srgbClr>
                </a:solidFill>
              </a:rPr>
              <a:pPr/>
              <a:t>‹#›</a:t>
            </a:fld>
            <a:endParaRPr lang="en-ZA" dirty="0">
              <a:solidFill>
                <a:srgbClr val="5C5C5C">
                  <a:tint val="75000"/>
                </a:srgbClr>
              </a:solidFill>
            </a:endParaRPr>
          </a:p>
        </p:txBody>
      </p:sp>
      <p:sp>
        <p:nvSpPr>
          <p:cNvPr id="7" name="Title Placeholder 1"/>
          <p:cNvSpPr>
            <a:spLocks noGrp="1"/>
          </p:cNvSpPr>
          <p:nvPr>
            <p:ph type="title"/>
          </p:nvPr>
        </p:nvSpPr>
        <p:spPr>
          <a:xfrm>
            <a:off x="1197114" y="396000"/>
            <a:ext cx="7399312" cy="857250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>
            <a:lvl1pPr>
              <a:defRPr sz="2400">
                <a:solidFill>
                  <a:srgbClr val="575756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ZA" dirty="0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 r:link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2430" y="441738"/>
            <a:ext cx="1368152" cy="4966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7629545"/>
      </p:ext>
    </p:extLst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SMA Image 03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16"/>
          <p:cNvSpPr>
            <a:spLocks noGrp="1"/>
          </p:cNvSpPr>
          <p:nvPr>
            <p:ph type="pic" sz="quarter" idx="59"/>
          </p:nvPr>
        </p:nvSpPr>
        <p:spPr>
          <a:xfrm>
            <a:off x="155631" y="123478"/>
            <a:ext cx="3330575" cy="2088232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icon to add picture</a:t>
            </a:r>
            <a:endParaRPr lang="en-JM" dirty="0"/>
          </a:p>
        </p:txBody>
      </p:sp>
      <p:sp>
        <p:nvSpPr>
          <p:cNvPr id="4" name="Picture Placeholder 16"/>
          <p:cNvSpPr>
            <a:spLocks noGrp="1"/>
          </p:cNvSpPr>
          <p:nvPr>
            <p:ph type="pic" sz="quarter" idx="60"/>
          </p:nvPr>
        </p:nvSpPr>
        <p:spPr>
          <a:xfrm>
            <a:off x="155631" y="2355726"/>
            <a:ext cx="3330575" cy="2232248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icon to add picture</a:t>
            </a:r>
            <a:endParaRPr lang="en-JM" dirty="0"/>
          </a:p>
        </p:txBody>
      </p:sp>
      <p:sp>
        <p:nvSpPr>
          <p:cNvPr id="5" name="Picture Placeholder 16"/>
          <p:cNvSpPr>
            <a:spLocks noGrp="1"/>
          </p:cNvSpPr>
          <p:nvPr>
            <p:ph type="pic" sz="quarter" idx="61"/>
          </p:nvPr>
        </p:nvSpPr>
        <p:spPr>
          <a:xfrm>
            <a:off x="3633538" y="123478"/>
            <a:ext cx="2714782" cy="4464496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icon to add picture</a:t>
            </a:r>
            <a:endParaRPr lang="en-JM" dirty="0"/>
          </a:p>
        </p:txBody>
      </p:sp>
      <p:sp>
        <p:nvSpPr>
          <p:cNvPr id="6" name="Picture Placeholder 16"/>
          <p:cNvSpPr>
            <a:spLocks noGrp="1"/>
          </p:cNvSpPr>
          <p:nvPr>
            <p:ph type="pic" sz="quarter" idx="62"/>
          </p:nvPr>
        </p:nvSpPr>
        <p:spPr>
          <a:xfrm>
            <a:off x="6492335" y="123478"/>
            <a:ext cx="2538487" cy="1368152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icon to add picture</a:t>
            </a:r>
            <a:endParaRPr lang="en-JM" dirty="0"/>
          </a:p>
        </p:txBody>
      </p:sp>
      <p:sp>
        <p:nvSpPr>
          <p:cNvPr id="7" name="Picture Placeholder 16"/>
          <p:cNvSpPr>
            <a:spLocks noGrp="1"/>
          </p:cNvSpPr>
          <p:nvPr>
            <p:ph type="pic" sz="quarter" idx="63"/>
          </p:nvPr>
        </p:nvSpPr>
        <p:spPr>
          <a:xfrm>
            <a:off x="6492335" y="1635646"/>
            <a:ext cx="2538487" cy="144016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icon to add picture</a:t>
            </a:r>
            <a:endParaRPr lang="en-JM" dirty="0"/>
          </a:p>
        </p:txBody>
      </p:sp>
      <p:sp>
        <p:nvSpPr>
          <p:cNvPr id="8" name="Picture Placeholder 16"/>
          <p:cNvSpPr>
            <a:spLocks noGrp="1"/>
          </p:cNvSpPr>
          <p:nvPr>
            <p:ph type="pic" sz="quarter" idx="64"/>
          </p:nvPr>
        </p:nvSpPr>
        <p:spPr>
          <a:xfrm>
            <a:off x="6492335" y="3219822"/>
            <a:ext cx="2538487" cy="1368152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icon to add picture</a:t>
            </a:r>
            <a:endParaRPr lang="en-JM" dirty="0"/>
          </a:p>
        </p:txBody>
      </p:sp>
      <p:sp>
        <p:nvSpPr>
          <p:cNvPr id="9" name="Slide Number Placeholder 4"/>
          <p:cNvSpPr>
            <a:spLocks noGrp="1"/>
          </p:cNvSpPr>
          <p:nvPr>
            <p:ph type="sldNum" sz="quarter" idx="15"/>
          </p:nvPr>
        </p:nvSpPr>
        <p:spPr>
          <a:xfrm>
            <a:off x="325866" y="4811092"/>
            <a:ext cx="2133600" cy="273844"/>
          </a:xfrm>
          <a:prstGeom prst="rect">
            <a:avLst/>
          </a:prstGeom>
        </p:spPr>
        <p:txBody>
          <a:bodyPr/>
          <a:lstStyle>
            <a:lvl1pPr>
              <a:defRPr sz="1100" b="0" i="0">
                <a:latin typeface="+mj-lt"/>
              </a:defRPr>
            </a:lvl1pPr>
          </a:lstStyle>
          <a:p>
            <a:fld id="{E52D2AFC-71C4-4511-B128-4ECEE52D3027}" type="slidenum">
              <a:rPr lang="en-ZA" smtClean="0"/>
              <a:pPr/>
              <a:t>‹#›</a:t>
            </a:fld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8263856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SMA Title and Bullete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97114" y="1347614"/>
            <a:ext cx="7399312" cy="3185146"/>
          </a:xfrm>
          <a:prstGeom prst="rect">
            <a:avLst/>
          </a:prstGeom>
        </p:spPr>
        <p:txBody>
          <a:bodyPr/>
          <a:lstStyle>
            <a:lvl1pPr marL="342900" indent="-342900">
              <a:buClr>
                <a:srgbClr val="E30613"/>
              </a:buClr>
              <a:buSzPct val="90000"/>
              <a:buFont typeface="Wingdings" charset="2"/>
              <a:buChar char="§"/>
              <a:defRPr>
                <a:solidFill>
                  <a:schemeClr val="tx2"/>
                </a:solidFill>
              </a:defRPr>
            </a:lvl1pPr>
            <a:lvl2pPr marL="742950" indent="-285750">
              <a:buClr>
                <a:srgbClr val="E30613"/>
              </a:buClr>
              <a:buSzPct val="90000"/>
              <a:buFont typeface="Wingdings" charset="2"/>
              <a:buChar char="§"/>
              <a:defRPr>
                <a:solidFill>
                  <a:schemeClr val="tx2"/>
                </a:solidFill>
              </a:defRPr>
            </a:lvl2pPr>
            <a:lvl3pPr marL="1143000" indent="-228600">
              <a:buClr>
                <a:srgbClr val="E30613"/>
              </a:buClr>
              <a:buSzPct val="90000"/>
              <a:buFont typeface="Wingdings" charset="2"/>
              <a:buChar char="§"/>
              <a:defRPr>
                <a:solidFill>
                  <a:schemeClr val="tx2"/>
                </a:solidFill>
              </a:defRPr>
            </a:lvl3pPr>
            <a:lvl4pPr marL="1600200" indent="-228600">
              <a:buClr>
                <a:srgbClr val="E30613"/>
              </a:buClr>
              <a:buSzPct val="90000"/>
              <a:buFont typeface="Wingdings" charset="2"/>
              <a:buChar char="§"/>
              <a:defRPr>
                <a:solidFill>
                  <a:schemeClr val="tx2"/>
                </a:solidFill>
              </a:defRPr>
            </a:lvl4pPr>
            <a:lvl5pPr marL="2057400" indent="-228600">
              <a:buClr>
                <a:srgbClr val="E30613"/>
              </a:buClr>
              <a:buSzPct val="90000"/>
              <a:buFont typeface="Wingdings" charset="2"/>
              <a:buChar char="§"/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8" name="Slide Number Placeholder 4"/>
          <p:cNvSpPr>
            <a:spLocks noGrp="1"/>
          </p:cNvSpPr>
          <p:nvPr>
            <p:ph type="sldNum" sz="quarter" idx="15"/>
          </p:nvPr>
        </p:nvSpPr>
        <p:spPr>
          <a:xfrm>
            <a:off x="420688" y="4826858"/>
            <a:ext cx="2133600" cy="273844"/>
          </a:xfrm>
        </p:spPr>
        <p:txBody>
          <a:bodyPr/>
          <a:lstStyle/>
          <a:p>
            <a:fld id="{E52D2AFC-71C4-4511-B128-4ECEE52D3027}" type="slidenum">
              <a:rPr lang="en-ZA" smtClean="0">
                <a:solidFill>
                  <a:srgbClr val="5C5C5C">
                    <a:tint val="75000"/>
                  </a:srgbClr>
                </a:solidFill>
              </a:rPr>
              <a:pPr/>
              <a:t>‹#›</a:t>
            </a:fld>
            <a:endParaRPr lang="en-ZA" dirty="0">
              <a:solidFill>
                <a:srgbClr val="5C5C5C">
                  <a:tint val="75000"/>
                </a:srgbClr>
              </a:solidFill>
            </a:endParaRPr>
          </a:p>
        </p:txBody>
      </p:sp>
      <p:sp>
        <p:nvSpPr>
          <p:cNvPr id="5" name="Title Placeholder 1"/>
          <p:cNvSpPr>
            <a:spLocks noGrp="1"/>
          </p:cNvSpPr>
          <p:nvPr>
            <p:ph type="title"/>
          </p:nvPr>
        </p:nvSpPr>
        <p:spPr>
          <a:xfrm>
            <a:off x="1197114" y="396000"/>
            <a:ext cx="7399312" cy="857250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>
            <a:lvl1pPr>
              <a:defRPr sz="2400">
                <a:solidFill>
                  <a:srgbClr val="575756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267628177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SMA Title and Two Colum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2"/>
          <p:cNvSpPr>
            <a:spLocks noGrp="1"/>
          </p:cNvSpPr>
          <p:nvPr>
            <p:ph type="body" idx="1"/>
          </p:nvPr>
        </p:nvSpPr>
        <p:spPr>
          <a:xfrm>
            <a:off x="414586" y="1424111"/>
            <a:ext cx="4040188" cy="355551"/>
          </a:xfrm>
          <a:prstGeom prst="rect">
            <a:avLst/>
          </a:prstGeom>
        </p:spPr>
        <p:txBody>
          <a:bodyPr anchor="t" anchorCtr="0">
            <a:normAutofit/>
          </a:bodyPr>
          <a:lstStyle>
            <a:lvl1pPr marL="0" indent="0">
              <a:buNone/>
              <a:defRPr sz="1400" b="1">
                <a:solidFill>
                  <a:srgbClr val="575756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0" name="Content Placeholder 3"/>
          <p:cNvSpPr>
            <a:spLocks noGrp="1"/>
          </p:cNvSpPr>
          <p:nvPr>
            <p:ph sz="half" idx="2"/>
          </p:nvPr>
        </p:nvSpPr>
        <p:spPr>
          <a:xfrm>
            <a:off x="414586" y="1779662"/>
            <a:ext cx="4040188" cy="2814960"/>
          </a:xfrm>
          <a:prstGeom prst="rect">
            <a:avLst/>
          </a:prstGeom>
        </p:spPr>
        <p:txBody>
          <a:bodyPr/>
          <a:lstStyle>
            <a:lvl1pPr marL="342900" indent="-342900">
              <a:buClr>
                <a:srgbClr val="E30613"/>
              </a:buClr>
              <a:buSzPct val="90000"/>
              <a:buFont typeface="Wingdings" charset="2"/>
              <a:buChar char="§"/>
              <a:defRPr sz="1400">
                <a:solidFill>
                  <a:schemeClr val="tx1"/>
                </a:solidFill>
              </a:defRPr>
            </a:lvl1pPr>
            <a:lvl2pPr marL="742950" indent="-285750">
              <a:buClr>
                <a:srgbClr val="E30613"/>
              </a:buClr>
              <a:buSzPct val="90000"/>
              <a:buFont typeface="Wingdings" charset="2"/>
              <a:buChar char="§"/>
              <a:defRPr sz="1400">
                <a:solidFill>
                  <a:schemeClr val="tx1"/>
                </a:solidFill>
              </a:defRPr>
            </a:lvl2pPr>
            <a:lvl3pPr marL="1143000" indent="-228600">
              <a:buClr>
                <a:srgbClr val="E30613"/>
              </a:buClr>
              <a:buSzPct val="90000"/>
              <a:buFont typeface="Wingdings" charset="2"/>
              <a:buChar char="§"/>
              <a:defRPr sz="1400">
                <a:solidFill>
                  <a:schemeClr val="tx1"/>
                </a:solidFill>
              </a:defRPr>
            </a:lvl3pPr>
            <a:lvl4pPr marL="1600200" indent="-228600">
              <a:buClr>
                <a:srgbClr val="E30613"/>
              </a:buClr>
              <a:buSzPct val="90000"/>
              <a:buFont typeface="Wingdings" charset="2"/>
              <a:buChar char="§"/>
              <a:defRPr sz="1200">
                <a:solidFill>
                  <a:schemeClr val="tx1"/>
                </a:solidFill>
              </a:defRPr>
            </a:lvl4pPr>
            <a:lvl5pPr marL="2057400" indent="-228600">
              <a:buClr>
                <a:srgbClr val="E30613"/>
              </a:buClr>
              <a:buSzPct val="90000"/>
              <a:buFont typeface="Wingdings" charset="2"/>
              <a:buChar char="§"/>
              <a:defRPr sz="1200">
                <a:solidFill>
                  <a:schemeClr val="tx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JM" dirty="0"/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424111"/>
            <a:ext cx="4041775" cy="355551"/>
          </a:xfrm>
          <a:prstGeom prst="rect">
            <a:avLst/>
          </a:prstGeom>
        </p:spPr>
        <p:txBody>
          <a:bodyPr anchor="t" anchorCtr="0">
            <a:normAutofit/>
          </a:bodyPr>
          <a:lstStyle>
            <a:lvl1pPr marL="0" indent="0">
              <a:buNone/>
              <a:defRPr sz="1400" b="1">
                <a:solidFill>
                  <a:srgbClr val="575756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2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779662"/>
            <a:ext cx="4041775" cy="2814960"/>
          </a:xfrm>
          <a:prstGeom prst="rect">
            <a:avLst/>
          </a:prstGeom>
        </p:spPr>
        <p:txBody>
          <a:bodyPr/>
          <a:lstStyle>
            <a:lvl1pPr marL="342900" indent="-342900">
              <a:buClr>
                <a:srgbClr val="E30613"/>
              </a:buClr>
              <a:buSzPct val="90000"/>
              <a:buFont typeface="Wingdings" charset="2"/>
              <a:buChar char="§"/>
              <a:defRPr sz="1400">
                <a:solidFill>
                  <a:schemeClr val="tx1"/>
                </a:solidFill>
              </a:defRPr>
            </a:lvl1pPr>
            <a:lvl2pPr marL="742950" indent="-285750">
              <a:buClr>
                <a:srgbClr val="E30613"/>
              </a:buClr>
              <a:buSzPct val="90000"/>
              <a:buFont typeface="Wingdings" charset="2"/>
              <a:buChar char="§"/>
              <a:defRPr sz="1400">
                <a:solidFill>
                  <a:schemeClr val="tx1"/>
                </a:solidFill>
              </a:defRPr>
            </a:lvl2pPr>
            <a:lvl3pPr marL="1143000" indent="-228600">
              <a:buClr>
                <a:srgbClr val="E30613"/>
              </a:buClr>
              <a:buSzPct val="90000"/>
              <a:buFont typeface="Wingdings" charset="2"/>
              <a:buChar char="§"/>
              <a:defRPr sz="1400">
                <a:solidFill>
                  <a:schemeClr val="tx1"/>
                </a:solidFill>
              </a:defRPr>
            </a:lvl3pPr>
            <a:lvl4pPr marL="1600200" indent="-228600">
              <a:buClr>
                <a:srgbClr val="E30613"/>
              </a:buClr>
              <a:buSzPct val="90000"/>
              <a:buFont typeface="Wingdings" charset="2"/>
              <a:buChar char="§"/>
              <a:defRPr sz="1200">
                <a:solidFill>
                  <a:schemeClr val="tx1"/>
                </a:solidFill>
              </a:defRPr>
            </a:lvl4pPr>
            <a:lvl5pPr marL="2057400" indent="-228600">
              <a:buClr>
                <a:srgbClr val="E30613"/>
              </a:buClr>
              <a:buSzPct val="90000"/>
              <a:buFont typeface="Wingdings" charset="2"/>
              <a:buChar char="§"/>
              <a:defRPr sz="1200">
                <a:solidFill>
                  <a:schemeClr val="tx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JM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2D2AFC-71C4-4511-B128-4ECEE52D3027}" type="slidenum">
              <a:rPr lang="en-ZA" smtClean="0">
                <a:solidFill>
                  <a:srgbClr val="5C5C5C">
                    <a:tint val="75000"/>
                  </a:srgbClr>
                </a:solidFill>
              </a:rPr>
              <a:pPr/>
              <a:t>‹#›</a:t>
            </a:fld>
            <a:endParaRPr lang="en-ZA" dirty="0">
              <a:solidFill>
                <a:srgbClr val="5C5C5C">
                  <a:tint val="75000"/>
                </a:srgbClr>
              </a:solidFill>
            </a:endParaRPr>
          </a:p>
        </p:txBody>
      </p:sp>
      <p:sp>
        <p:nvSpPr>
          <p:cNvPr id="8" name="Title Placeholder 1"/>
          <p:cNvSpPr>
            <a:spLocks noGrp="1"/>
          </p:cNvSpPr>
          <p:nvPr>
            <p:ph type="title"/>
          </p:nvPr>
        </p:nvSpPr>
        <p:spPr>
          <a:xfrm>
            <a:off x="1197114" y="396000"/>
            <a:ext cx="7399312" cy="857250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>
            <a:lvl1pPr>
              <a:defRPr sz="2400">
                <a:solidFill>
                  <a:srgbClr val="575756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295584818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SMA Title and three colum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3"/>
          <p:cNvSpPr>
            <a:spLocks noGrp="1"/>
          </p:cNvSpPr>
          <p:nvPr>
            <p:ph sz="quarter" idx="13"/>
          </p:nvPr>
        </p:nvSpPr>
        <p:spPr>
          <a:xfrm>
            <a:off x="433136" y="1747865"/>
            <a:ext cx="2482680" cy="291211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Font typeface="Arial" panose="020B0604020202020204" pitchFamily="34" charset="0"/>
              <a:buNone/>
              <a:defRPr sz="14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13"/>
          <p:cNvSpPr>
            <a:spLocks noGrp="1"/>
          </p:cNvSpPr>
          <p:nvPr>
            <p:ph sz="quarter" idx="14"/>
          </p:nvPr>
        </p:nvSpPr>
        <p:spPr>
          <a:xfrm>
            <a:off x="3312694" y="1739844"/>
            <a:ext cx="2482680" cy="291211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Font typeface="Arial" panose="020B0604020202020204" pitchFamily="34" charset="0"/>
              <a:buNone/>
              <a:defRPr sz="14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Content Placeholder 13"/>
          <p:cNvSpPr>
            <a:spLocks noGrp="1"/>
          </p:cNvSpPr>
          <p:nvPr>
            <p:ph sz="quarter" idx="15"/>
          </p:nvPr>
        </p:nvSpPr>
        <p:spPr>
          <a:xfrm>
            <a:off x="6216315" y="1747865"/>
            <a:ext cx="2482680" cy="290409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Font typeface="Arial" panose="020B0604020202020204" pitchFamily="34" charset="0"/>
              <a:buNone/>
              <a:defRPr sz="14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43336" y="1450982"/>
            <a:ext cx="2472480" cy="288032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indent="0">
              <a:buNone/>
              <a:defRPr sz="1400" b="1">
                <a:solidFill>
                  <a:srgbClr val="575756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16" hasCustomPrompt="1"/>
          </p:nvPr>
        </p:nvSpPr>
        <p:spPr>
          <a:xfrm>
            <a:off x="3322894" y="1450983"/>
            <a:ext cx="2472480" cy="288032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indent="0">
              <a:buNone/>
              <a:defRPr sz="1400" b="1">
                <a:solidFill>
                  <a:srgbClr val="575756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text styles</a:t>
            </a:r>
          </a:p>
        </p:txBody>
      </p:sp>
      <p:sp>
        <p:nvSpPr>
          <p:cNvPr id="10" name="Text Placeholder 4"/>
          <p:cNvSpPr>
            <a:spLocks noGrp="1"/>
          </p:cNvSpPr>
          <p:nvPr>
            <p:ph type="body" sz="quarter" idx="17" hasCustomPrompt="1"/>
          </p:nvPr>
        </p:nvSpPr>
        <p:spPr>
          <a:xfrm>
            <a:off x="6226515" y="1450982"/>
            <a:ext cx="2472480" cy="288032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indent="0">
              <a:buNone/>
              <a:defRPr sz="1400" b="1" baseline="0">
                <a:solidFill>
                  <a:srgbClr val="575756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text styles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E52D2AFC-71C4-4511-B128-4ECEE52D3027}" type="slidenum">
              <a:rPr lang="en-ZA" smtClean="0">
                <a:solidFill>
                  <a:srgbClr val="5C5C5C">
                    <a:tint val="75000"/>
                  </a:srgbClr>
                </a:solidFill>
              </a:rPr>
              <a:pPr/>
              <a:t>‹#›</a:t>
            </a:fld>
            <a:endParaRPr lang="en-ZA" dirty="0">
              <a:solidFill>
                <a:srgbClr val="5C5C5C">
                  <a:tint val="75000"/>
                </a:srgbClr>
              </a:solidFill>
            </a:endParaRPr>
          </a:p>
        </p:txBody>
      </p:sp>
      <p:sp>
        <p:nvSpPr>
          <p:cNvPr id="12" name="Title Placeholder 1"/>
          <p:cNvSpPr>
            <a:spLocks noGrp="1"/>
          </p:cNvSpPr>
          <p:nvPr>
            <p:ph type="title"/>
          </p:nvPr>
        </p:nvSpPr>
        <p:spPr>
          <a:xfrm>
            <a:off x="1197114" y="396000"/>
            <a:ext cx="7399312" cy="857250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>
            <a:lvl1pPr>
              <a:defRPr sz="2400">
                <a:solidFill>
                  <a:srgbClr val="575756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329305359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SMA Image and Content 01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4"/>
          <p:cNvSpPr>
            <a:spLocks noGrp="1"/>
          </p:cNvSpPr>
          <p:nvPr>
            <p:ph type="pic" sz="quarter" idx="14"/>
          </p:nvPr>
        </p:nvSpPr>
        <p:spPr>
          <a:xfrm>
            <a:off x="0" y="0"/>
            <a:ext cx="3039979" cy="156363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FontTx/>
              <a:buNone/>
              <a:defRPr sz="16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r>
              <a:rPr lang="en-US" dirty="0"/>
              <a:t>Click icon to add picture</a:t>
            </a:r>
            <a:endParaRPr lang="en-JM" dirty="0"/>
          </a:p>
        </p:txBody>
      </p:sp>
      <p:sp>
        <p:nvSpPr>
          <p:cNvPr id="8" name="Text Placeholder 5"/>
          <p:cNvSpPr>
            <a:spLocks noGrp="1"/>
          </p:cNvSpPr>
          <p:nvPr>
            <p:ph type="body" sz="quarter" idx="13"/>
          </p:nvPr>
        </p:nvSpPr>
        <p:spPr>
          <a:xfrm>
            <a:off x="427038" y="1851670"/>
            <a:ext cx="2322854" cy="273630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120000"/>
              </a:lnSpc>
              <a:buFontTx/>
              <a:buNone/>
              <a:defRPr sz="14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2pPr>
            <a:lvl3pPr marL="1143000" indent="-228600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3pPr>
            <a:lvl4pPr marL="1600200" indent="-228600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4pPr>
            <a:lvl5pPr marL="2057400" indent="-228600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7" name="Picture Placeholder 24"/>
          <p:cNvSpPr>
            <a:spLocks noGrp="1"/>
          </p:cNvSpPr>
          <p:nvPr>
            <p:ph type="pic" sz="quarter" idx="19"/>
          </p:nvPr>
        </p:nvSpPr>
        <p:spPr>
          <a:xfrm>
            <a:off x="3039979" y="0"/>
            <a:ext cx="3072063" cy="156363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FontTx/>
              <a:buNone/>
              <a:defRPr sz="16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r>
              <a:rPr lang="en-US" dirty="0"/>
              <a:t>Click icon to add picture</a:t>
            </a:r>
            <a:endParaRPr lang="en-JM" dirty="0"/>
          </a:p>
        </p:txBody>
      </p:sp>
      <p:sp>
        <p:nvSpPr>
          <p:cNvPr id="18" name="Picture Placeholder 24"/>
          <p:cNvSpPr>
            <a:spLocks noGrp="1"/>
          </p:cNvSpPr>
          <p:nvPr>
            <p:ph type="pic" sz="quarter" idx="20"/>
          </p:nvPr>
        </p:nvSpPr>
        <p:spPr>
          <a:xfrm>
            <a:off x="6107868" y="0"/>
            <a:ext cx="3039979" cy="156363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FontTx/>
              <a:buNone/>
              <a:defRPr sz="16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r>
              <a:rPr lang="en-US" dirty="0"/>
              <a:t>Click icon to add picture</a:t>
            </a:r>
            <a:endParaRPr lang="en-JM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21"/>
          </p:nvPr>
        </p:nvSpPr>
        <p:spPr/>
        <p:txBody>
          <a:bodyPr/>
          <a:lstStyle/>
          <a:p>
            <a:fld id="{E52D2AFC-71C4-4511-B128-4ECEE52D3027}" type="slidenum">
              <a:rPr lang="en-ZA" smtClean="0">
                <a:solidFill>
                  <a:srgbClr val="5C5C5C">
                    <a:tint val="75000"/>
                  </a:srgbClr>
                </a:solidFill>
              </a:rPr>
              <a:pPr/>
              <a:t>‹#›</a:t>
            </a:fld>
            <a:endParaRPr lang="en-ZA" dirty="0">
              <a:solidFill>
                <a:srgbClr val="5C5C5C">
                  <a:tint val="75000"/>
                </a:srgbClr>
              </a:solidFill>
            </a:endParaRPr>
          </a:p>
        </p:txBody>
      </p:sp>
      <p:sp>
        <p:nvSpPr>
          <p:cNvPr id="11" name="Text Placeholder 5"/>
          <p:cNvSpPr>
            <a:spLocks noGrp="1"/>
          </p:cNvSpPr>
          <p:nvPr>
            <p:ph type="body" sz="quarter" idx="22"/>
          </p:nvPr>
        </p:nvSpPr>
        <p:spPr>
          <a:xfrm>
            <a:off x="3419872" y="1851670"/>
            <a:ext cx="2322854" cy="273630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120000"/>
              </a:lnSpc>
              <a:buFontTx/>
              <a:buNone/>
              <a:defRPr sz="14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2pPr>
            <a:lvl3pPr marL="1143000" indent="-228600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3pPr>
            <a:lvl4pPr marL="1600200" indent="-228600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4pPr>
            <a:lvl5pPr marL="2057400" indent="-228600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5"/>
          <p:cNvSpPr>
            <a:spLocks noGrp="1"/>
          </p:cNvSpPr>
          <p:nvPr>
            <p:ph type="body" sz="quarter" idx="23"/>
          </p:nvPr>
        </p:nvSpPr>
        <p:spPr>
          <a:xfrm>
            <a:off x="6444208" y="1851670"/>
            <a:ext cx="2261642" cy="273630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120000"/>
              </a:lnSpc>
              <a:buFontTx/>
              <a:buNone/>
              <a:defRPr sz="14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2pPr>
            <a:lvl3pPr marL="1143000" indent="-228600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3pPr>
            <a:lvl4pPr marL="1600200" indent="-228600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4pPr>
            <a:lvl5pPr marL="2057400" indent="-228600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8012994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SMA Image and Content 02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4"/>
          <p:cNvSpPr>
            <a:spLocks noGrp="1"/>
          </p:cNvSpPr>
          <p:nvPr>
            <p:ph type="pic" sz="quarter" idx="14"/>
          </p:nvPr>
        </p:nvSpPr>
        <p:spPr>
          <a:xfrm>
            <a:off x="0" y="0"/>
            <a:ext cx="3505200" cy="514349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FontTx/>
              <a:buNone/>
              <a:tabLst>
                <a:tab pos="2959100" algn="l"/>
              </a:tabLst>
              <a:defRPr sz="16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r>
              <a:rPr lang="en-US" dirty="0"/>
              <a:t>Click icon to add picture</a:t>
            </a:r>
            <a:endParaRPr lang="en-JM" dirty="0"/>
          </a:p>
        </p:txBody>
      </p:sp>
      <p:sp>
        <p:nvSpPr>
          <p:cNvPr id="4" name="Text Placeholder 5"/>
          <p:cNvSpPr>
            <a:spLocks noGrp="1"/>
          </p:cNvSpPr>
          <p:nvPr>
            <p:ph type="body" sz="quarter" idx="13"/>
          </p:nvPr>
        </p:nvSpPr>
        <p:spPr>
          <a:xfrm>
            <a:off x="4067944" y="843558"/>
            <a:ext cx="4618855" cy="3048000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>
              <a:lnSpc>
                <a:spcPct val="120000"/>
              </a:lnSpc>
              <a:buClr>
                <a:srgbClr val="E30613"/>
              </a:buClr>
              <a:buSzPct val="90000"/>
              <a:buFont typeface="Wingdings" charset="2"/>
              <a:buChar char="§"/>
              <a:defRPr sz="14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2pPr>
            <a:lvl3pPr marL="1143000" indent="-228600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3pPr>
            <a:lvl4pPr marL="1600200" indent="-228600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4pPr>
            <a:lvl5pPr marL="2057400" indent="-228600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" name="Rectangle 1"/>
          <p:cNvSpPr/>
          <p:nvPr userDrawn="1"/>
        </p:nvSpPr>
        <p:spPr>
          <a:xfrm>
            <a:off x="395536" y="4659982"/>
            <a:ext cx="8352928" cy="1440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dirty="0">
              <a:solidFill>
                <a:srgbClr val="FFFFFF"/>
              </a:solidFill>
            </a:endParaRPr>
          </a:p>
        </p:txBody>
      </p:sp>
      <p:sp>
        <p:nvSpPr>
          <p:cNvPr id="5" name="Rectangle 4"/>
          <p:cNvSpPr/>
          <p:nvPr userDrawn="1"/>
        </p:nvSpPr>
        <p:spPr>
          <a:xfrm>
            <a:off x="4067174" y="4711700"/>
            <a:ext cx="1512887" cy="71438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dirty="0">
              <a:solidFill>
                <a:srgbClr val="FFFFFF"/>
              </a:solidFill>
            </a:endParaRPr>
          </a:p>
        </p:txBody>
      </p:sp>
      <p:sp>
        <p:nvSpPr>
          <p:cNvPr id="6" name="Rectangle 5"/>
          <p:cNvSpPr/>
          <p:nvPr userDrawn="1"/>
        </p:nvSpPr>
        <p:spPr>
          <a:xfrm>
            <a:off x="5580062" y="4711700"/>
            <a:ext cx="1595437" cy="71438"/>
          </a:xfrm>
          <a:prstGeom prst="rect">
            <a:avLst/>
          </a:prstGeom>
          <a:solidFill>
            <a:srgbClr val="E306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dirty="0">
              <a:solidFill>
                <a:srgbClr val="FFFFFF"/>
              </a:solidFill>
            </a:endParaRPr>
          </a:p>
        </p:txBody>
      </p:sp>
      <p:sp>
        <p:nvSpPr>
          <p:cNvPr id="7" name="Rectangle 6"/>
          <p:cNvSpPr/>
          <p:nvPr userDrawn="1"/>
        </p:nvSpPr>
        <p:spPr>
          <a:xfrm>
            <a:off x="7164387" y="4711700"/>
            <a:ext cx="1600423" cy="71438"/>
          </a:xfrm>
          <a:prstGeom prst="rect">
            <a:avLst/>
          </a:prstGeom>
          <a:solidFill>
            <a:srgbClr val="94BF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364445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SMA Image 01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16"/>
          <p:cNvSpPr>
            <a:spLocks noGrp="1"/>
          </p:cNvSpPr>
          <p:nvPr>
            <p:ph type="pic" sz="quarter" idx="59"/>
          </p:nvPr>
        </p:nvSpPr>
        <p:spPr>
          <a:xfrm>
            <a:off x="0" y="1253250"/>
            <a:ext cx="9144000" cy="3890249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icon to add picture</a:t>
            </a:r>
            <a:endParaRPr lang="en-JM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60"/>
          </p:nvPr>
        </p:nvSpPr>
        <p:spPr/>
        <p:txBody>
          <a:bodyPr/>
          <a:lstStyle/>
          <a:p>
            <a:fld id="{E52D2AFC-71C4-4511-B128-4ECEE52D3027}" type="slidenum">
              <a:rPr lang="en-ZA" smtClean="0">
                <a:solidFill>
                  <a:srgbClr val="5C5C5C">
                    <a:tint val="75000"/>
                  </a:srgbClr>
                </a:solidFill>
              </a:rPr>
              <a:pPr/>
              <a:t>‹#›</a:t>
            </a:fld>
            <a:endParaRPr lang="en-ZA" dirty="0">
              <a:solidFill>
                <a:srgbClr val="5C5C5C">
                  <a:tint val="75000"/>
                </a:srgbClr>
              </a:solidFill>
            </a:endParaRPr>
          </a:p>
        </p:txBody>
      </p:sp>
      <p:sp>
        <p:nvSpPr>
          <p:cNvPr id="7" name="Title Placeholder 1"/>
          <p:cNvSpPr>
            <a:spLocks noGrp="1"/>
          </p:cNvSpPr>
          <p:nvPr>
            <p:ph type="title"/>
          </p:nvPr>
        </p:nvSpPr>
        <p:spPr>
          <a:xfrm>
            <a:off x="1197114" y="396000"/>
            <a:ext cx="7399312" cy="857250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>
            <a:lvl1pPr>
              <a:defRPr sz="2400">
                <a:solidFill>
                  <a:srgbClr val="575756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293514831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SMA Image 02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16"/>
          <p:cNvSpPr>
            <a:spLocks noGrp="1"/>
          </p:cNvSpPr>
          <p:nvPr>
            <p:ph type="pic" sz="quarter" idx="59"/>
          </p:nvPr>
        </p:nvSpPr>
        <p:spPr>
          <a:xfrm>
            <a:off x="0" y="1347614"/>
            <a:ext cx="4644008" cy="3795886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icon to add picture</a:t>
            </a:r>
            <a:endParaRPr lang="en-JM" dirty="0"/>
          </a:p>
        </p:txBody>
      </p:sp>
      <p:sp>
        <p:nvSpPr>
          <p:cNvPr id="10" name="Picture Placeholder 16"/>
          <p:cNvSpPr>
            <a:spLocks noGrp="1"/>
          </p:cNvSpPr>
          <p:nvPr>
            <p:ph type="pic" sz="quarter" idx="60"/>
          </p:nvPr>
        </p:nvSpPr>
        <p:spPr>
          <a:xfrm>
            <a:off x="4572000" y="1347614"/>
            <a:ext cx="4644008" cy="3795886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icon to add picture</a:t>
            </a:r>
            <a:endParaRPr lang="en-JM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61"/>
          </p:nvPr>
        </p:nvSpPr>
        <p:spPr/>
        <p:txBody>
          <a:bodyPr/>
          <a:lstStyle/>
          <a:p>
            <a:fld id="{E52D2AFC-71C4-4511-B128-4ECEE52D3027}" type="slidenum">
              <a:rPr lang="en-ZA" smtClean="0">
                <a:solidFill>
                  <a:srgbClr val="5C5C5C">
                    <a:tint val="75000"/>
                  </a:srgbClr>
                </a:solidFill>
              </a:rPr>
              <a:pPr/>
              <a:t>‹#›</a:t>
            </a:fld>
            <a:endParaRPr lang="en-ZA" dirty="0">
              <a:solidFill>
                <a:srgbClr val="5C5C5C">
                  <a:tint val="75000"/>
                </a:srgbClr>
              </a:solidFill>
            </a:endParaRPr>
          </a:p>
        </p:txBody>
      </p:sp>
      <p:sp>
        <p:nvSpPr>
          <p:cNvPr id="7" name="Title Placeholder 1"/>
          <p:cNvSpPr>
            <a:spLocks noGrp="1"/>
          </p:cNvSpPr>
          <p:nvPr>
            <p:ph type="title"/>
          </p:nvPr>
        </p:nvSpPr>
        <p:spPr>
          <a:xfrm>
            <a:off x="1197114" y="396000"/>
            <a:ext cx="7399312" cy="857250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>
            <a:lvl1pPr>
              <a:defRPr sz="2400">
                <a:solidFill>
                  <a:srgbClr val="575756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284160433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SMA Image 03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16"/>
          <p:cNvSpPr>
            <a:spLocks noGrp="1"/>
          </p:cNvSpPr>
          <p:nvPr>
            <p:ph type="pic" sz="quarter" idx="59"/>
          </p:nvPr>
        </p:nvSpPr>
        <p:spPr>
          <a:xfrm>
            <a:off x="155631" y="123478"/>
            <a:ext cx="3330575" cy="2088232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icon to add picture</a:t>
            </a:r>
            <a:endParaRPr lang="en-JM" dirty="0"/>
          </a:p>
        </p:txBody>
      </p:sp>
      <p:sp>
        <p:nvSpPr>
          <p:cNvPr id="4" name="Picture Placeholder 16"/>
          <p:cNvSpPr>
            <a:spLocks noGrp="1"/>
          </p:cNvSpPr>
          <p:nvPr>
            <p:ph type="pic" sz="quarter" idx="60"/>
          </p:nvPr>
        </p:nvSpPr>
        <p:spPr>
          <a:xfrm>
            <a:off x="155631" y="2355726"/>
            <a:ext cx="3330575" cy="2232248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icon to add picture</a:t>
            </a:r>
            <a:endParaRPr lang="en-JM" dirty="0"/>
          </a:p>
        </p:txBody>
      </p:sp>
      <p:sp>
        <p:nvSpPr>
          <p:cNvPr id="5" name="Picture Placeholder 16"/>
          <p:cNvSpPr>
            <a:spLocks noGrp="1"/>
          </p:cNvSpPr>
          <p:nvPr>
            <p:ph type="pic" sz="quarter" idx="61"/>
          </p:nvPr>
        </p:nvSpPr>
        <p:spPr>
          <a:xfrm>
            <a:off x="3633538" y="123478"/>
            <a:ext cx="2714782" cy="4464496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icon to add picture</a:t>
            </a:r>
            <a:endParaRPr lang="en-JM" dirty="0"/>
          </a:p>
        </p:txBody>
      </p:sp>
      <p:sp>
        <p:nvSpPr>
          <p:cNvPr id="6" name="Picture Placeholder 16"/>
          <p:cNvSpPr>
            <a:spLocks noGrp="1"/>
          </p:cNvSpPr>
          <p:nvPr>
            <p:ph type="pic" sz="quarter" idx="62"/>
          </p:nvPr>
        </p:nvSpPr>
        <p:spPr>
          <a:xfrm>
            <a:off x="6492335" y="123478"/>
            <a:ext cx="2538487" cy="1368152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icon to add picture</a:t>
            </a:r>
            <a:endParaRPr lang="en-JM" dirty="0"/>
          </a:p>
        </p:txBody>
      </p:sp>
      <p:sp>
        <p:nvSpPr>
          <p:cNvPr id="7" name="Picture Placeholder 16"/>
          <p:cNvSpPr>
            <a:spLocks noGrp="1"/>
          </p:cNvSpPr>
          <p:nvPr>
            <p:ph type="pic" sz="quarter" idx="63"/>
          </p:nvPr>
        </p:nvSpPr>
        <p:spPr>
          <a:xfrm>
            <a:off x="6492335" y="1635646"/>
            <a:ext cx="2538487" cy="144016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icon to add picture</a:t>
            </a:r>
            <a:endParaRPr lang="en-JM" dirty="0"/>
          </a:p>
        </p:txBody>
      </p:sp>
      <p:sp>
        <p:nvSpPr>
          <p:cNvPr id="8" name="Picture Placeholder 16"/>
          <p:cNvSpPr>
            <a:spLocks noGrp="1"/>
          </p:cNvSpPr>
          <p:nvPr>
            <p:ph type="pic" sz="quarter" idx="64"/>
          </p:nvPr>
        </p:nvSpPr>
        <p:spPr>
          <a:xfrm>
            <a:off x="6492335" y="3219822"/>
            <a:ext cx="2538487" cy="1368152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icon to add picture</a:t>
            </a:r>
            <a:endParaRPr lang="en-JM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65"/>
          </p:nvPr>
        </p:nvSpPr>
        <p:spPr/>
        <p:txBody>
          <a:bodyPr/>
          <a:lstStyle/>
          <a:p>
            <a:fld id="{E52D2AFC-71C4-4511-B128-4ECEE52D3027}" type="slidenum">
              <a:rPr lang="en-ZA" smtClean="0">
                <a:solidFill>
                  <a:srgbClr val="5C5C5C">
                    <a:tint val="75000"/>
                  </a:srgbClr>
                </a:solidFill>
              </a:rPr>
              <a:pPr/>
              <a:t>‹#›</a:t>
            </a:fld>
            <a:endParaRPr lang="en-ZA" dirty="0">
              <a:solidFill>
                <a:srgbClr val="5C5C5C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92140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SMA Title and Bullete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97114" y="1347614"/>
            <a:ext cx="7399312" cy="3185146"/>
          </a:xfrm>
          <a:prstGeom prst="rect">
            <a:avLst/>
          </a:prstGeom>
        </p:spPr>
        <p:txBody>
          <a:bodyPr/>
          <a:lstStyle>
            <a:lvl1pPr marL="342900" indent="-342900">
              <a:buClr>
                <a:srgbClr val="E30613"/>
              </a:buClr>
              <a:buSzPct val="90000"/>
              <a:buFont typeface="Wingdings" charset="2"/>
              <a:buChar char="§"/>
              <a:defRPr>
                <a:solidFill>
                  <a:schemeClr val="tx2"/>
                </a:solidFill>
              </a:defRPr>
            </a:lvl1pPr>
            <a:lvl2pPr marL="742950" indent="-285750">
              <a:buClr>
                <a:srgbClr val="E30613"/>
              </a:buClr>
              <a:buSzPct val="90000"/>
              <a:buFont typeface="Wingdings" charset="2"/>
              <a:buChar char="§"/>
              <a:defRPr>
                <a:solidFill>
                  <a:schemeClr val="tx2"/>
                </a:solidFill>
              </a:defRPr>
            </a:lvl2pPr>
            <a:lvl3pPr marL="1143000" indent="-228600">
              <a:buClr>
                <a:srgbClr val="E30613"/>
              </a:buClr>
              <a:buSzPct val="90000"/>
              <a:buFont typeface="Wingdings" charset="2"/>
              <a:buChar char="§"/>
              <a:defRPr>
                <a:solidFill>
                  <a:schemeClr val="tx2"/>
                </a:solidFill>
              </a:defRPr>
            </a:lvl3pPr>
            <a:lvl4pPr marL="1600200" indent="-228600">
              <a:buClr>
                <a:srgbClr val="E30613"/>
              </a:buClr>
              <a:buSzPct val="90000"/>
              <a:buFont typeface="Wingdings" charset="2"/>
              <a:buChar char="§"/>
              <a:defRPr>
                <a:solidFill>
                  <a:schemeClr val="tx2"/>
                </a:solidFill>
              </a:defRPr>
            </a:lvl4pPr>
            <a:lvl5pPr marL="2057400" indent="-228600">
              <a:buClr>
                <a:srgbClr val="E30613"/>
              </a:buClr>
              <a:buSzPct val="90000"/>
              <a:buFont typeface="Wingdings" charset="2"/>
              <a:buChar char="§"/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8" name="Slide Number Placeholder 4"/>
          <p:cNvSpPr>
            <a:spLocks noGrp="1"/>
          </p:cNvSpPr>
          <p:nvPr>
            <p:ph type="sldNum" sz="quarter" idx="15"/>
          </p:nvPr>
        </p:nvSpPr>
        <p:spPr>
          <a:xfrm>
            <a:off x="420688" y="4826858"/>
            <a:ext cx="2133600" cy="273844"/>
          </a:xfrm>
          <a:prstGeom prst="rect">
            <a:avLst/>
          </a:prstGeom>
        </p:spPr>
        <p:txBody>
          <a:bodyPr/>
          <a:lstStyle/>
          <a:p>
            <a:fld id="{E52D2AFC-71C4-4511-B128-4ECEE52D3027}" type="slidenum">
              <a:rPr lang="en-ZA" smtClean="0"/>
              <a:pPr/>
              <a:t>‹#›</a:t>
            </a:fld>
            <a:endParaRPr lang="en-ZA" dirty="0"/>
          </a:p>
        </p:txBody>
      </p:sp>
      <p:sp>
        <p:nvSpPr>
          <p:cNvPr id="5" name="Title Placeholder 1"/>
          <p:cNvSpPr>
            <a:spLocks noGrp="1"/>
          </p:cNvSpPr>
          <p:nvPr>
            <p:ph type="title"/>
          </p:nvPr>
        </p:nvSpPr>
        <p:spPr>
          <a:xfrm>
            <a:off x="1197114" y="396000"/>
            <a:ext cx="7399312" cy="857250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>
            <a:lvl1pPr>
              <a:defRPr sz="2400">
                <a:solidFill>
                  <a:srgbClr val="575756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ZA" dirty="0"/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20133" y="364835"/>
            <a:ext cx="1346598" cy="5279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556329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Full Page RED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2878373" y="1836751"/>
            <a:ext cx="9144000" cy="5143500"/>
          </a:xfrm>
          <a:prstGeom prst="rect">
            <a:avLst/>
          </a:prstGeom>
        </p:spPr>
        <p:txBody>
          <a:bodyPr vert="horz"/>
          <a:lstStyle/>
          <a:p>
            <a:endParaRPr lang="en-US" dirty="0"/>
          </a:p>
        </p:txBody>
      </p:sp>
      <p:sp>
        <p:nvSpPr>
          <p:cNvPr id="8" name="Title 1"/>
          <p:cNvSpPr>
            <a:spLocks noGrp="1"/>
          </p:cNvSpPr>
          <p:nvPr>
            <p:ph type="ctrTitle"/>
          </p:nvPr>
        </p:nvSpPr>
        <p:spPr>
          <a:xfrm>
            <a:off x="2392680" y="2210400"/>
            <a:ext cx="6243320" cy="636587"/>
          </a:xfrm>
          <a:prstGeom prst="rect">
            <a:avLst/>
          </a:prstGeom>
        </p:spPr>
        <p:txBody>
          <a:bodyPr/>
          <a:lstStyle>
            <a:lvl1pPr algn="l">
              <a:defRPr sz="3200">
                <a:solidFill>
                  <a:srgbClr val="FFFFFF"/>
                </a:solidFill>
              </a:defRPr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9" name="Subtitle 2"/>
          <p:cNvSpPr>
            <a:spLocks noGrp="1"/>
          </p:cNvSpPr>
          <p:nvPr>
            <p:ph type="subTitle" idx="1"/>
          </p:nvPr>
        </p:nvSpPr>
        <p:spPr>
          <a:xfrm>
            <a:off x="2394000" y="2847600"/>
            <a:ext cx="6233160" cy="1314450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18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dirty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7894127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SMA Conte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13"/>
          <p:cNvSpPr>
            <a:spLocks noGrp="1"/>
          </p:cNvSpPr>
          <p:nvPr>
            <p:ph sz="quarter" idx="14"/>
          </p:nvPr>
        </p:nvSpPr>
        <p:spPr>
          <a:xfrm>
            <a:off x="1205136" y="1347614"/>
            <a:ext cx="7399312" cy="3168352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buNone/>
              <a:defRPr sz="14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E52D2AFC-71C4-4511-B128-4ECEE52D3027}" type="slidenum">
              <a:rPr lang="en-ZA" smtClean="0">
                <a:solidFill>
                  <a:srgbClr val="5C5C5C">
                    <a:tint val="75000"/>
                  </a:srgbClr>
                </a:solidFill>
              </a:rPr>
              <a:pPr/>
              <a:t>‹#›</a:t>
            </a:fld>
            <a:endParaRPr lang="en-ZA" dirty="0">
              <a:solidFill>
                <a:srgbClr val="5C5C5C">
                  <a:tint val="75000"/>
                </a:srgbClr>
              </a:solidFill>
            </a:endParaRPr>
          </a:p>
        </p:txBody>
      </p:sp>
      <p:sp>
        <p:nvSpPr>
          <p:cNvPr id="7" name="Title Placeholder 1"/>
          <p:cNvSpPr>
            <a:spLocks noGrp="1"/>
          </p:cNvSpPr>
          <p:nvPr>
            <p:ph type="title"/>
          </p:nvPr>
        </p:nvSpPr>
        <p:spPr>
          <a:xfrm>
            <a:off x="1197114" y="396000"/>
            <a:ext cx="7399312" cy="857250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>
            <a:lvl1pPr>
              <a:defRPr sz="2400">
                <a:solidFill>
                  <a:srgbClr val="575756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ZA" dirty="0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 r:link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2430" y="441738"/>
            <a:ext cx="1368152" cy="4966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670104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SMA Title and Bullete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97114" y="1347614"/>
            <a:ext cx="7399312" cy="3185146"/>
          </a:xfrm>
          <a:prstGeom prst="rect">
            <a:avLst/>
          </a:prstGeom>
        </p:spPr>
        <p:txBody>
          <a:bodyPr/>
          <a:lstStyle>
            <a:lvl1pPr marL="342900" indent="-342900">
              <a:buClr>
                <a:srgbClr val="E30613"/>
              </a:buClr>
              <a:buSzPct val="90000"/>
              <a:buFont typeface="Wingdings" charset="2"/>
              <a:buChar char="§"/>
              <a:defRPr>
                <a:solidFill>
                  <a:schemeClr val="tx2"/>
                </a:solidFill>
              </a:defRPr>
            </a:lvl1pPr>
            <a:lvl2pPr marL="742950" indent="-285750">
              <a:buClr>
                <a:srgbClr val="E30613"/>
              </a:buClr>
              <a:buSzPct val="90000"/>
              <a:buFont typeface="Wingdings" charset="2"/>
              <a:buChar char="§"/>
              <a:defRPr>
                <a:solidFill>
                  <a:schemeClr val="tx2"/>
                </a:solidFill>
              </a:defRPr>
            </a:lvl2pPr>
            <a:lvl3pPr marL="1143000" indent="-228600">
              <a:buClr>
                <a:srgbClr val="E30613"/>
              </a:buClr>
              <a:buSzPct val="90000"/>
              <a:buFont typeface="Wingdings" charset="2"/>
              <a:buChar char="§"/>
              <a:defRPr>
                <a:solidFill>
                  <a:schemeClr val="tx2"/>
                </a:solidFill>
              </a:defRPr>
            </a:lvl3pPr>
            <a:lvl4pPr marL="1600200" indent="-228600">
              <a:buClr>
                <a:srgbClr val="E30613"/>
              </a:buClr>
              <a:buSzPct val="90000"/>
              <a:buFont typeface="Wingdings" charset="2"/>
              <a:buChar char="§"/>
              <a:defRPr>
                <a:solidFill>
                  <a:schemeClr val="tx2"/>
                </a:solidFill>
              </a:defRPr>
            </a:lvl4pPr>
            <a:lvl5pPr marL="2057400" indent="-228600">
              <a:buClr>
                <a:srgbClr val="E30613"/>
              </a:buClr>
              <a:buSzPct val="90000"/>
              <a:buFont typeface="Wingdings" charset="2"/>
              <a:buChar char="§"/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8" name="Slide Number Placeholder 4"/>
          <p:cNvSpPr>
            <a:spLocks noGrp="1"/>
          </p:cNvSpPr>
          <p:nvPr>
            <p:ph type="sldNum" sz="quarter" idx="15"/>
          </p:nvPr>
        </p:nvSpPr>
        <p:spPr>
          <a:xfrm>
            <a:off x="420688" y="4826858"/>
            <a:ext cx="2133600" cy="273844"/>
          </a:xfrm>
        </p:spPr>
        <p:txBody>
          <a:bodyPr/>
          <a:lstStyle/>
          <a:p>
            <a:fld id="{E52D2AFC-71C4-4511-B128-4ECEE52D3027}" type="slidenum">
              <a:rPr lang="en-ZA" smtClean="0">
                <a:solidFill>
                  <a:srgbClr val="5C5C5C">
                    <a:tint val="75000"/>
                  </a:srgbClr>
                </a:solidFill>
              </a:rPr>
              <a:pPr/>
              <a:t>‹#›</a:t>
            </a:fld>
            <a:endParaRPr lang="en-ZA" dirty="0">
              <a:solidFill>
                <a:srgbClr val="5C5C5C">
                  <a:tint val="75000"/>
                </a:srgbClr>
              </a:solidFill>
            </a:endParaRPr>
          </a:p>
        </p:txBody>
      </p:sp>
      <p:sp>
        <p:nvSpPr>
          <p:cNvPr id="5" name="Title Placeholder 1"/>
          <p:cNvSpPr>
            <a:spLocks noGrp="1"/>
          </p:cNvSpPr>
          <p:nvPr>
            <p:ph type="title"/>
          </p:nvPr>
        </p:nvSpPr>
        <p:spPr>
          <a:xfrm>
            <a:off x="1197114" y="396000"/>
            <a:ext cx="7399312" cy="857250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>
            <a:lvl1pPr>
              <a:defRPr sz="2400">
                <a:solidFill>
                  <a:srgbClr val="575756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316020524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SMA Title and Two Colum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2"/>
          <p:cNvSpPr>
            <a:spLocks noGrp="1"/>
          </p:cNvSpPr>
          <p:nvPr>
            <p:ph type="body" idx="1"/>
          </p:nvPr>
        </p:nvSpPr>
        <p:spPr>
          <a:xfrm>
            <a:off x="414586" y="1424111"/>
            <a:ext cx="4040188" cy="355551"/>
          </a:xfrm>
          <a:prstGeom prst="rect">
            <a:avLst/>
          </a:prstGeom>
        </p:spPr>
        <p:txBody>
          <a:bodyPr anchor="t" anchorCtr="0">
            <a:normAutofit/>
          </a:bodyPr>
          <a:lstStyle>
            <a:lvl1pPr marL="0" indent="0">
              <a:buNone/>
              <a:defRPr sz="1400" b="1">
                <a:solidFill>
                  <a:srgbClr val="575756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0" name="Content Placeholder 3"/>
          <p:cNvSpPr>
            <a:spLocks noGrp="1"/>
          </p:cNvSpPr>
          <p:nvPr>
            <p:ph sz="half" idx="2"/>
          </p:nvPr>
        </p:nvSpPr>
        <p:spPr>
          <a:xfrm>
            <a:off x="414586" y="1779662"/>
            <a:ext cx="4040188" cy="2814960"/>
          </a:xfrm>
          <a:prstGeom prst="rect">
            <a:avLst/>
          </a:prstGeom>
        </p:spPr>
        <p:txBody>
          <a:bodyPr/>
          <a:lstStyle>
            <a:lvl1pPr marL="342900" indent="-342900">
              <a:buClr>
                <a:srgbClr val="E30613"/>
              </a:buClr>
              <a:buSzPct val="90000"/>
              <a:buFont typeface="Wingdings" charset="2"/>
              <a:buChar char="§"/>
              <a:defRPr sz="1400">
                <a:solidFill>
                  <a:schemeClr val="tx1"/>
                </a:solidFill>
              </a:defRPr>
            </a:lvl1pPr>
            <a:lvl2pPr marL="742950" indent="-285750">
              <a:buClr>
                <a:srgbClr val="E30613"/>
              </a:buClr>
              <a:buSzPct val="90000"/>
              <a:buFont typeface="Wingdings" charset="2"/>
              <a:buChar char="§"/>
              <a:defRPr sz="1400">
                <a:solidFill>
                  <a:schemeClr val="tx1"/>
                </a:solidFill>
              </a:defRPr>
            </a:lvl2pPr>
            <a:lvl3pPr marL="1143000" indent="-228600">
              <a:buClr>
                <a:srgbClr val="E30613"/>
              </a:buClr>
              <a:buSzPct val="90000"/>
              <a:buFont typeface="Wingdings" charset="2"/>
              <a:buChar char="§"/>
              <a:defRPr sz="1400">
                <a:solidFill>
                  <a:schemeClr val="tx1"/>
                </a:solidFill>
              </a:defRPr>
            </a:lvl3pPr>
            <a:lvl4pPr marL="1600200" indent="-228600">
              <a:buClr>
                <a:srgbClr val="E30613"/>
              </a:buClr>
              <a:buSzPct val="90000"/>
              <a:buFont typeface="Wingdings" charset="2"/>
              <a:buChar char="§"/>
              <a:defRPr sz="1200">
                <a:solidFill>
                  <a:schemeClr val="tx1"/>
                </a:solidFill>
              </a:defRPr>
            </a:lvl4pPr>
            <a:lvl5pPr marL="2057400" indent="-228600">
              <a:buClr>
                <a:srgbClr val="E30613"/>
              </a:buClr>
              <a:buSzPct val="90000"/>
              <a:buFont typeface="Wingdings" charset="2"/>
              <a:buChar char="§"/>
              <a:defRPr sz="1200">
                <a:solidFill>
                  <a:schemeClr val="tx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JM" dirty="0"/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424111"/>
            <a:ext cx="4041775" cy="355551"/>
          </a:xfrm>
          <a:prstGeom prst="rect">
            <a:avLst/>
          </a:prstGeom>
        </p:spPr>
        <p:txBody>
          <a:bodyPr anchor="t" anchorCtr="0">
            <a:normAutofit/>
          </a:bodyPr>
          <a:lstStyle>
            <a:lvl1pPr marL="0" indent="0">
              <a:buNone/>
              <a:defRPr sz="1400" b="1">
                <a:solidFill>
                  <a:srgbClr val="575756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2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779662"/>
            <a:ext cx="4041775" cy="2814960"/>
          </a:xfrm>
          <a:prstGeom prst="rect">
            <a:avLst/>
          </a:prstGeom>
        </p:spPr>
        <p:txBody>
          <a:bodyPr/>
          <a:lstStyle>
            <a:lvl1pPr marL="342900" indent="-342900">
              <a:buClr>
                <a:srgbClr val="E30613"/>
              </a:buClr>
              <a:buSzPct val="90000"/>
              <a:buFont typeface="Wingdings" charset="2"/>
              <a:buChar char="§"/>
              <a:defRPr sz="1400">
                <a:solidFill>
                  <a:schemeClr val="tx1"/>
                </a:solidFill>
              </a:defRPr>
            </a:lvl1pPr>
            <a:lvl2pPr marL="742950" indent="-285750">
              <a:buClr>
                <a:srgbClr val="E30613"/>
              </a:buClr>
              <a:buSzPct val="90000"/>
              <a:buFont typeface="Wingdings" charset="2"/>
              <a:buChar char="§"/>
              <a:defRPr sz="1400">
                <a:solidFill>
                  <a:schemeClr val="tx1"/>
                </a:solidFill>
              </a:defRPr>
            </a:lvl2pPr>
            <a:lvl3pPr marL="1143000" indent="-228600">
              <a:buClr>
                <a:srgbClr val="E30613"/>
              </a:buClr>
              <a:buSzPct val="90000"/>
              <a:buFont typeface="Wingdings" charset="2"/>
              <a:buChar char="§"/>
              <a:defRPr sz="1400">
                <a:solidFill>
                  <a:schemeClr val="tx1"/>
                </a:solidFill>
              </a:defRPr>
            </a:lvl3pPr>
            <a:lvl4pPr marL="1600200" indent="-228600">
              <a:buClr>
                <a:srgbClr val="E30613"/>
              </a:buClr>
              <a:buSzPct val="90000"/>
              <a:buFont typeface="Wingdings" charset="2"/>
              <a:buChar char="§"/>
              <a:defRPr sz="1200">
                <a:solidFill>
                  <a:schemeClr val="tx1"/>
                </a:solidFill>
              </a:defRPr>
            </a:lvl4pPr>
            <a:lvl5pPr marL="2057400" indent="-228600">
              <a:buClr>
                <a:srgbClr val="E30613"/>
              </a:buClr>
              <a:buSzPct val="90000"/>
              <a:buFont typeface="Wingdings" charset="2"/>
              <a:buChar char="§"/>
              <a:defRPr sz="1200">
                <a:solidFill>
                  <a:schemeClr val="tx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JM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2D2AFC-71C4-4511-B128-4ECEE52D3027}" type="slidenum">
              <a:rPr lang="en-ZA" smtClean="0">
                <a:solidFill>
                  <a:srgbClr val="5C5C5C">
                    <a:tint val="75000"/>
                  </a:srgbClr>
                </a:solidFill>
              </a:rPr>
              <a:pPr/>
              <a:t>‹#›</a:t>
            </a:fld>
            <a:endParaRPr lang="en-ZA" dirty="0">
              <a:solidFill>
                <a:srgbClr val="5C5C5C">
                  <a:tint val="75000"/>
                </a:srgbClr>
              </a:solidFill>
            </a:endParaRPr>
          </a:p>
        </p:txBody>
      </p:sp>
      <p:sp>
        <p:nvSpPr>
          <p:cNvPr id="8" name="Title Placeholder 1"/>
          <p:cNvSpPr>
            <a:spLocks noGrp="1"/>
          </p:cNvSpPr>
          <p:nvPr>
            <p:ph type="title"/>
          </p:nvPr>
        </p:nvSpPr>
        <p:spPr>
          <a:xfrm>
            <a:off x="1197114" y="396000"/>
            <a:ext cx="7399312" cy="857250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>
            <a:lvl1pPr>
              <a:defRPr sz="2400">
                <a:solidFill>
                  <a:srgbClr val="575756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167072808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SMA Title and three colum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3"/>
          <p:cNvSpPr>
            <a:spLocks noGrp="1"/>
          </p:cNvSpPr>
          <p:nvPr>
            <p:ph sz="quarter" idx="13"/>
          </p:nvPr>
        </p:nvSpPr>
        <p:spPr>
          <a:xfrm>
            <a:off x="433136" y="1747865"/>
            <a:ext cx="2482680" cy="291211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Font typeface="Arial" panose="020B0604020202020204" pitchFamily="34" charset="0"/>
              <a:buNone/>
              <a:defRPr sz="14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13"/>
          <p:cNvSpPr>
            <a:spLocks noGrp="1"/>
          </p:cNvSpPr>
          <p:nvPr>
            <p:ph sz="quarter" idx="14"/>
          </p:nvPr>
        </p:nvSpPr>
        <p:spPr>
          <a:xfrm>
            <a:off x="3312694" y="1739844"/>
            <a:ext cx="2482680" cy="291211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Font typeface="Arial" panose="020B0604020202020204" pitchFamily="34" charset="0"/>
              <a:buNone/>
              <a:defRPr sz="14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Content Placeholder 13"/>
          <p:cNvSpPr>
            <a:spLocks noGrp="1"/>
          </p:cNvSpPr>
          <p:nvPr>
            <p:ph sz="quarter" idx="15"/>
          </p:nvPr>
        </p:nvSpPr>
        <p:spPr>
          <a:xfrm>
            <a:off x="6216315" y="1747865"/>
            <a:ext cx="2482680" cy="290409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Font typeface="Arial" panose="020B0604020202020204" pitchFamily="34" charset="0"/>
              <a:buNone/>
              <a:defRPr sz="14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43336" y="1450982"/>
            <a:ext cx="2472480" cy="288032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indent="0">
              <a:buNone/>
              <a:defRPr sz="1400" b="1">
                <a:solidFill>
                  <a:srgbClr val="575756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16" hasCustomPrompt="1"/>
          </p:nvPr>
        </p:nvSpPr>
        <p:spPr>
          <a:xfrm>
            <a:off x="3322894" y="1450983"/>
            <a:ext cx="2472480" cy="288032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indent="0">
              <a:buNone/>
              <a:defRPr sz="1400" b="1">
                <a:solidFill>
                  <a:srgbClr val="575756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text styles</a:t>
            </a:r>
          </a:p>
        </p:txBody>
      </p:sp>
      <p:sp>
        <p:nvSpPr>
          <p:cNvPr id="10" name="Text Placeholder 4"/>
          <p:cNvSpPr>
            <a:spLocks noGrp="1"/>
          </p:cNvSpPr>
          <p:nvPr>
            <p:ph type="body" sz="quarter" idx="17" hasCustomPrompt="1"/>
          </p:nvPr>
        </p:nvSpPr>
        <p:spPr>
          <a:xfrm>
            <a:off x="6226515" y="1450982"/>
            <a:ext cx="2472480" cy="288032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indent="0">
              <a:buNone/>
              <a:defRPr sz="1400" b="1" baseline="0">
                <a:solidFill>
                  <a:srgbClr val="575756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text styles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E52D2AFC-71C4-4511-B128-4ECEE52D3027}" type="slidenum">
              <a:rPr lang="en-ZA" smtClean="0">
                <a:solidFill>
                  <a:srgbClr val="5C5C5C">
                    <a:tint val="75000"/>
                  </a:srgbClr>
                </a:solidFill>
              </a:rPr>
              <a:pPr/>
              <a:t>‹#›</a:t>
            </a:fld>
            <a:endParaRPr lang="en-ZA" dirty="0">
              <a:solidFill>
                <a:srgbClr val="5C5C5C">
                  <a:tint val="75000"/>
                </a:srgbClr>
              </a:solidFill>
            </a:endParaRPr>
          </a:p>
        </p:txBody>
      </p:sp>
      <p:sp>
        <p:nvSpPr>
          <p:cNvPr id="12" name="Title Placeholder 1"/>
          <p:cNvSpPr>
            <a:spLocks noGrp="1"/>
          </p:cNvSpPr>
          <p:nvPr>
            <p:ph type="title"/>
          </p:nvPr>
        </p:nvSpPr>
        <p:spPr>
          <a:xfrm>
            <a:off x="1197114" y="396000"/>
            <a:ext cx="7399312" cy="857250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>
            <a:lvl1pPr>
              <a:defRPr sz="2400">
                <a:solidFill>
                  <a:srgbClr val="575756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285513858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SMA Image and Content 01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4"/>
          <p:cNvSpPr>
            <a:spLocks noGrp="1"/>
          </p:cNvSpPr>
          <p:nvPr>
            <p:ph type="pic" sz="quarter" idx="14"/>
          </p:nvPr>
        </p:nvSpPr>
        <p:spPr>
          <a:xfrm>
            <a:off x="0" y="0"/>
            <a:ext cx="3039979" cy="156363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FontTx/>
              <a:buNone/>
              <a:defRPr sz="16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r>
              <a:rPr lang="en-US" dirty="0"/>
              <a:t>Click icon to add picture</a:t>
            </a:r>
            <a:endParaRPr lang="en-JM" dirty="0"/>
          </a:p>
        </p:txBody>
      </p:sp>
      <p:sp>
        <p:nvSpPr>
          <p:cNvPr id="8" name="Text Placeholder 5"/>
          <p:cNvSpPr>
            <a:spLocks noGrp="1"/>
          </p:cNvSpPr>
          <p:nvPr>
            <p:ph type="body" sz="quarter" idx="13"/>
          </p:nvPr>
        </p:nvSpPr>
        <p:spPr>
          <a:xfrm>
            <a:off x="427038" y="1851670"/>
            <a:ext cx="2322854" cy="273630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120000"/>
              </a:lnSpc>
              <a:buFontTx/>
              <a:buNone/>
              <a:defRPr sz="14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2pPr>
            <a:lvl3pPr marL="1143000" indent="-228600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3pPr>
            <a:lvl4pPr marL="1600200" indent="-228600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4pPr>
            <a:lvl5pPr marL="2057400" indent="-228600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7" name="Picture Placeholder 24"/>
          <p:cNvSpPr>
            <a:spLocks noGrp="1"/>
          </p:cNvSpPr>
          <p:nvPr>
            <p:ph type="pic" sz="quarter" idx="19"/>
          </p:nvPr>
        </p:nvSpPr>
        <p:spPr>
          <a:xfrm>
            <a:off x="3039979" y="0"/>
            <a:ext cx="3072063" cy="156363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FontTx/>
              <a:buNone/>
              <a:defRPr sz="16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r>
              <a:rPr lang="en-US" dirty="0"/>
              <a:t>Click icon to add picture</a:t>
            </a:r>
            <a:endParaRPr lang="en-JM" dirty="0"/>
          </a:p>
        </p:txBody>
      </p:sp>
      <p:sp>
        <p:nvSpPr>
          <p:cNvPr id="18" name="Picture Placeholder 24"/>
          <p:cNvSpPr>
            <a:spLocks noGrp="1"/>
          </p:cNvSpPr>
          <p:nvPr>
            <p:ph type="pic" sz="quarter" idx="20"/>
          </p:nvPr>
        </p:nvSpPr>
        <p:spPr>
          <a:xfrm>
            <a:off x="6107868" y="0"/>
            <a:ext cx="3039979" cy="156363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FontTx/>
              <a:buNone/>
              <a:defRPr sz="16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r>
              <a:rPr lang="en-US" dirty="0"/>
              <a:t>Click icon to add picture</a:t>
            </a:r>
            <a:endParaRPr lang="en-JM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21"/>
          </p:nvPr>
        </p:nvSpPr>
        <p:spPr/>
        <p:txBody>
          <a:bodyPr/>
          <a:lstStyle/>
          <a:p>
            <a:fld id="{E52D2AFC-71C4-4511-B128-4ECEE52D3027}" type="slidenum">
              <a:rPr lang="en-ZA" smtClean="0">
                <a:solidFill>
                  <a:srgbClr val="5C5C5C">
                    <a:tint val="75000"/>
                  </a:srgbClr>
                </a:solidFill>
              </a:rPr>
              <a:pPr/>
              <a:t>‹#›</a:t>
            </a:fld>
            <a:endParaRPr lang="en-ZA" dirty="0">
              <a:solidFill>
                <a:srgbClr val="5C5C5C">
                  <a:tint val="75000"/>
                </a:srgbClr>
              </a:solidFill>
            </a:endParaRPr>
          </a:p>
        </p:txBody>
      </p:sp>
      <p:sp>
        <p:nvSpPr>
          <p:cNvPr id="11" name="Text Placeholder 5"/>
          <p:cNvSpPr>
            <a:spLocks noGrp="1"/>
          </p:cNvSpPr>
          <p:nvPr>
            <p:ph type="body" sz="quarter" idx="22"/>
          </p:nvPr>
        </p:nvSpPr>
        <p:spPr>
          <a:xfrm>
            <a:off x="3419872" y="1851670"/>
            <a:ext cx="2322854" cy="273630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120000"/>
              </a:lnSpc>
              <a:buFontTx/>
              <a:buNone/>
              <a:defRPr sz="14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2pPr>
            <a:lvl3pPr marL="1143000" indent="-228600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3pPr>
            <a:lvl4pPr marL="1600200" indent="-228600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4pPr>
            <a:lvl5pPr marL="2057400" indent="-228600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5"/>
          <p:cNvSpPr>
            <a:spLocks noGrp="1"/>
          </p:cNvSpPr>
          <p:nvPr>
            <p:ph type="body" sz="quarter" idx="23"/>
          </p:nvPr>
        </p:nvSpPr>
        <p:spPr>
          <a:xfrm>
            <a:off x="6444208" y="1851670"/>
            <a:ext cx="2261642" cy="273630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120000"/>
              </a:lnSpc>
              <a:buFontTx/>
              <a:buNone/>
              <a:defRPr sz="14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2pPr>
            <a:lvl3pPr marL="1143000" indent="-228600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3pPr>
            <a:lvl4pPr marL="1600200" indent="-228600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4pPr>
            <a:lvl5pPr marL="2057400" indent="-228600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51930994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SMA Image and Content 02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4"/>
          <p:cNvSpPr>
            <a:spLocks noGrp="1"/>
          </p:cNvSpPr>
          <p:nvPr>
            <p:ph type="pic" sz="quarter" idx="14"/>
          </p:nvPr>
        </p:nvSpPr>
        <p:spPr>
          <a:xfrm>
            <a:off x="0" y="0"/>
            <a:ext cx="3505200" cy="514349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FontTx/>
              <a:buNone/>
              <a:tabLst>
                <a:tab pos="2959100" algn="l"/>
              </a:tabLst>
              <a:defRPr sz="16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r>
              <a:rPr lang="en-US" dirty="0"/>
              <a:t>Click icon to add picture</a:t>
            </a:r>
            <a:endParaRPr lang="en-JM" dirty="0"/>
          </a:p>
        </p:txBody>
      </p:sp>
      <p:sp>
        <p:nvSpPr>
          <p:cNvPr id="4" name="Text Placeholder 5"/>
          <p:cNvSpPr>
            <a:spLocks noGrp="1"/>
          </p:cNvSpPr>
          <p:nvPr>
            <p:ph type="body" sz="quarter" idx="13"/>
          </p:nvPr>
        </p:nvSpPr>
        <p:spPr>
          <a:xfrm>
            <a:off x="4067944" y="843558"/>
            <a:ext cx="4618855" cy="3048000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>
              <a:lnSpc>
                <a:spcPct val="120000"/>
              </a:lnSpc>
              <a:buClr>
                <a:srgbClr val="E30613"/>
              </a:buClr>
              <a:buSzPct val="90000"/>
              <a:buFont typeface="Wingdings" charset="2"/>
              <a:buChar char="§"/>
              <a:defRPr sz="14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2pPr>
            <a:lvl3pPr marL="1143000" indent="-228600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3pPr>
            <a:lvl4pPr marL="1600200" indent="-228600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4pPr>
            <a:lvl5pPr marL="2057400" indent="-228600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" name="Rectangle 1"/>
          <p:cNvSpPr/>
          <p:nvPr userDrawn="1"/>
        </p:nvSpPr>
        <p:spPr>
          <a:xfrm>
            <a:off x="395536" y="4659982"/>
            <a:ext cx="8352928" cy="1440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dirty="0">
              <a:solidFill>
                <a:srgbClr val="FFFFFF"/>
              </a:solidFill>
            </a:endParaRPr>
          </a:p>
        </p:txBody>
      </p:sp>
      <p:sp>
        <p:nvSpPr>
          <p:cNvPr id="5" name="Rectangle 4"/>
          <p:cNvSpPr/>
          <p:nvPr userDrawn="1"/>
        </p:nvSpPr>
        <p:spPr>
          <a:xfrm>
            <a:off x="4067174" y="4711700"/>
            <a:ext cx="1512887" cy="71438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dirty="0">
              <a:solidFill>
                <a:srgbClr val="FFFFFF"/>
              </a:solidFill>
            </a:endParaRPr>
          </a:p>
        </p:txBody>
      </p:sp>
      <p:sp>
        <p:nvSpPr>
          <p:cNvPr id="6" name="Rectangle 5"/>
          <p:cNvSpPr/>
          <p:nvPr userDrawn="1"/>
        </p:nvSpPr>
        <p:spPr>
          <a:xfrm>
            <a:off x="5580062" y="4711700"/>
            <a:ext cx="1595437" cy="71438"/>
          </a:xfrm>
          <a:prstGeom prst="rect">
            <a:avLst/>
          </a:prstGeom>
          <a:solidFill>
            <a:srgbClr val="E306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dirty="0">
              <a:solidFill>
                <a:srgbClr val="FFFFFF"/>
              </a:solidFill>
            </a:endParaRPr>
          </a:p>
        </p:txBody>
      </p:sp>
      <p:sp>
        <p:nvSpPr>
          <p:cNvPr id="7" name="Rectangle 6"/>
          <p:cNvSpPr/>
          <p:nvPr userDrawn="1"/>
        </p:nvSpPr>
        <p:spPr>
          <a:xfrm>
            <a:off x="7164387" y="4711700"/>
            <a:ext cx="1600423" cy="71438"/>
          </a:xfrm>
          <a:prstGeom prst="rect">
            <a:avLst/>
          </a:prstGeom>
          <a:solidFill>
            <a:srgbClr val="94BF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9000589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SMA Image 01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16"/>
          <p:cNvSpPr>
            <a:spLocks noGrp="1"/>
          </p:cNvSpPr>
          <p:nvPr>
            <p:ph type="pic" sz="quarter" idx="59"/>
          </p:nvPr>
        </p:nvSpPr>
        <p:spPr>
          <a:xfrm>
            <a:off x="0" y="1253250"/>
            <a:ext cx="9144000" cy="3890249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icon to add picture</a:t>
            </a:r>
            <a:endParaRPr lang="en-JM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60"/>
          </p:nvPr>
        </p:nvSpPr>
        <p:spPr/>
        <p:txBody>
          <a:bodyPr/>
          <a:lstStyle/>
          <a:p>
            <a:fld id="{E52D2AFC-71C4-4511-B128-4ECEE52D3027}" type="slidenum">
              <a:rPr lang="en-ZA" smtClean="0">
                <a:solidFill>
                  <a:srgbClr val="5C5C5C">
                    <a:tint val="75000"/>
                  </a:srgbClr>
                </a:solidFill>
              </a:rPr>
              <a:pPr/>
              <a:t>‹#›</a:t>
            </a:fld>
            <a:endParaRPr lang="en-ZA" dirty="0">
              <a:solidFill>
                <a:srgbClr val="5C5C5C">
                  <a:tint val="75000"/>
                </a:srgbClr>
              </a:solidFill>
            </a:endParaRPr>
          </a:p>
        </p:txBody>
      </p:sp>
      <p:sp>
        <p:nvSpPr>
          <p:cNvPr id="7" name="Title Placeholder 1"/>
          <p:cNvSpPr>
            <a:spLocks noGrp="1"/>
          </p:cNvSpPr>
          <p:nvPr>
            <p:ph type="title"/>
          </p:nvPr>
        </p:nvSpPr>
        <p:spPr>
          <a:xfrm>
            <a:off x="1197114" y="396000"/>
            <a:ext cx="7399312" cy="857250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>
            <a:lvl1pPr>
              <a:defRPr sz="2400">
                <a:solidFill>
                  <a:srgbClr val="575756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1895744077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SMA Image 02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16"/>
          <p:cNvSpPr>
            <a:spLocks noGrp="1"/>
          </p:cNvSpPr>
          <p:nvPr>
            <p:ph type="pic" sz="quarter" idx="59"/>
          </p:nvPr>
        </p:nvSpPr>
        <p:spPr>
          <a:xfrm>
            <a:off x="0" y="1347614"/>
            <a:ext cx="4644008" cy="3795886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icon to add picture</a:t>
            </a:r>
            <a:endParaRPr lang="en-JM" dirty="0"/>
          </a:p>
        </p:txBody>
      </p:sp>
      <p:sp>
        <p:nvSpPr>
          <p:cNvPr id="10" name="Picture Placeholder 16"/>
          <p:cNvSpPr>
            <a:spLocks noGrp="1"/>
          </p:cNvSpPr>
          <p:nvPr>
            <p:ph type="pic" sz="quarter" idx="60"/>
          </p:nvPr>
        </p:nvSpPr>
        <p:spPr>
          <a:xfrm>
            <a:off x="4572000" y="1347614"/>
            <a:ext cx="4644008" cy="3795886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icon to add picture</a:t>
            </a:r>
            <a:endParaRPr lang="en-JM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61"/>
          </p:nvPr>
        </p:nvSpPr>
        <p:spPr/>
        <p:txBody>
          <a:bodyPr/>
          <a:lstStyle/>
          <a:p>
            <a:fld id="{E52D2AFC-71C4-4511-B128-4ECEE52D3027}" type="slidenum">
              <a:rPr lang="en-ZA" smtClean="0">
                <a:solidFill>
                  <a:srgbClr val="5C5C5C">
                    <a:tint val="75000"/>
                  </a:srgbClr>
                </a:solidFill>
              </a:rPr>
              <a:pPr/>
              <a:t>‹#›</a:t>
            </a:fld>
            <a:endParaRPr lang="en-ZA" dirty="0">
              <a:solidFill>
                <a:srgbClr val="5C5C5C">
                  <a:tint val="75000"/>
                </a:srgbClr>
              </a:solidFill>
            </a:endParaRPr>
          </a:p>
        </p:txBody>
      </p:sp>
      <p:sp>
        <p:nvSpPr>
          <p:cNvPr id="7" name="Title Placeholder 1"/>
          <p:cNvSpPr>
            <a:spLocks noGrp="1"/>
          </p:cNvSpPr>
          <p:nvPr>
            <p:ph type="title"/>
          </p:nvPr>
        </p:nvSpPr>
        <p:spPr>
          <a:xfrm>
            <a:off x="1197114" y="396000"/>
            <a:ext cx="7399312" cy="857250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>
            <a:lvl1pPr>
              <a:defRPr sz="2400">
                <a:solidFill>
                  <a:srgbClr val="575756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210397947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SMA Image 03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16"/>
          <p:cNvSpPr>
            <a:spLocks noGrp="1"/>
          </p:cNvSpPr>
          <p:nvPr>
            <p:ph type="pic" sz="quarter" idx="59"/>
          </p:nvPr>
        </p:nvSpPr>
        <p:spPr>
          <a:xfrm>
            <a:off x="155631" y="123478"/>
            <a:ext cx="3330575" cy="2088232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icon to add picture</a:t>
            </a:r>
            <a:endParaRPr lang="en-JM" dirty="0"/>
          </a:p>
        </p:txBody>
      </p:sp>
      <p:sp>
        <p:nvSpPr>
          <p:cNvPr id="4" name="Picture Placeholder 16"/>
          <p:cNvSpPr>
            <a:spLocks noGrp="1"/>
          </p:cNvSpPr>
          <p:nvPr>
            <p:ph type="pic" sz="quarter" idx="60"/>
          </p:nvPr>
        </p:nvSpPr>
        <p:spPr>
          <a:xfrm>
            <a:off x="155631" y="2355726"/>
            <a:ext cx="3330575" cy="2232248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icon to add picture</a:t>
            </a:r>
            <a:endParaRPr lang="en-JM" dirty="0"/>
          </a:p>
        </p:txBody>
      </p:sp>
      <p:sp>
        <p:nvSpPr>
          <p:cNvPr id="5" name="Picture Placeholder 16"/>
          <p:cNvSpPr>
            <a:spLocks noGrp="1"/>
          </p:cNvSpPr>
          <p:nvPr>
            <p:ph type="pic" sz="quarter" idx="61"/>
          </p:nvPr>
        </p:nvSpPr>
        <p:spPr>
          <a:xfrm>
            <a:off x="3633538" y="123478"/>
            <a:ext cx="2714782" cy="4464496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icon to add picture</a:t>
            </a:r>
            <a:endParaRPr lang="en-JM" dirty="0"/>
          </a:p>
        </p:txBody>
      </p:sp>
      <p:sp>
        <p:nvSpPr>
          <p:cNvPr id="6" name="Picture Placeholder 16"/>
          <p:cNvSpPr>
            <a:spLocks noGrp="1"/>
          </p:cNvSpPr>
          <p:nvPr>
            <p:ph type="pic" sz="quarter" idx="62"/>
          </p:nvPr>
        </p:nvSpPr>
        <p:spPr>
          <a:xfrm>
            <a:off x="6492335" y="123478"/>
            <a:ext cx="2538487" cy="1368152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icon to add picture</a:t>
            </a:r>
            <a:endParaRPr lang="en-JM" dirty="0"/>
          </a:p>
        </p:txBody>
      </p:sp>
      <p:sp>
        <p:nvSpPr>
          <p:cNvPr id="7" name="Picture Placeholder 16"/>
          <p:cNvSpPr>
            <a:spLocks noGrp="1"/>
          </p:cNvSpPr>
          <p:nvPr>
            <p:ph type="pic" sz="quarter" idx="63"/>
          </p:nvPr>
        </p:nvSpPr>
        <p:spPr>
          <a:xfrm>
            <a:off x="6492335" y="1635646"/>
            <a:ext cx="2538487" cy="144016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icon to add picture</a:t>
            </a:r>
            <a:endParaRPr lang="en-JM" dirty="0"/>
          </a:p>
        </p:txBody>
      </p:sp>
      <p:sp>
        <p:nvSpPr>
          <p:cNvPr id="8" name="Picture Placeholder 16"/>
          <p:cNvSpPr>
            <a:spLocks noGrp="1"/>
          </p:cNvSpPr>
          <p:nvPr>
            <p:ph type="pic" sz="quarter" idx="64"/>
          </p:nvPr>
        </p:nvSpPr>
        <p:spPr>
          <a:xfrm>
            <a:off x="6492335" y="3219822"/>
            <a:ext cx="2538487" cy="1368152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icon to add picture</a:t>
            </a:r>
            <a:endParaRPr lang="en-JM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65"/>
          </p:nvPr>
        </p:nvSpPr>
        <p:spPr/>
        <p:txBody>
          <a:bodyPr/>
          <a:lstStyle/>
          <a:p>
            <a:fld id="{E52D2AFC-71C4-4511-B128-4ECEE52D3027}" type="slidenum">
              <a:rPr lang="en-ZA" smtClean="0">
                <a:solidFill>
                  <a:srgbClr val="5C5C5C">
                    <a:tint val="75000"/>
                  </a:srgbClr>
                </a:solidFill>
              </a:rPr>
              <a:pPr/>
              <a:t>‹#›</a:t>
            </a:fld>
            <a:endParaRPr lang="en-ZA" dirty="0">
              <a:solidFill>
                <a:srgbClr val="5C5C5C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07160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SMA Title and Two Colum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2"/>
          <p:cNvSpPr>
            <a:spLocks noGrp="1"/>
          </p:cNvSpPr>
          <p:nvPr>
            <p:ph type="body" idx="1"/>
          </p:nvPr>
        </p:nvSpPr>
        <p:spPr>
          <a:xfrm>
            <a:off x="414586" y="1424111"/>
            <a:ext cx="4040188" cy="355551"/>
          </a:xfrm>
          <a:prstGeom prst="rect">
            <a:avLst/>
          </a:prstGeom>
        </p:spPr>
        <p:txBody>
          <a:bodyPr anchor="t" anchorCtr="0">
            <a:normAutofit/>
          </a:bodyPr>
          <a:lstStyle>
            <a:lvl1pPr marL="0" indent="0">
              <a:buNone/>
              <a:defRPr sz="1400" b="1">
                <a:solidFill>
                  <a:srgbClr val="575756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0" name="Content Placeholder 3"/>
          <p:cNvSpPr>
            <a:spLocks noGrp="1"/>
          </p:cNvSpPr>
          <p:nvPr>
            <p:ph sz="half" idx="2"/>
          </p:nvPr>
        </p:nvSpPr>
        <p:spPr>
          <a:xfrm>
            <a:off x="414586" y="1779662"/>
            <a:ext cx="4040188" cy="2814960"/>
          </a:xfrm>
          <a:prstGeom prst="rect">
            <a:avLst/>
          </a:prstGeom>
        </p:spPr>
        <p:txBody>
          <a:bodyPr/>
          <a:lstStyle>
            <a:lvl1pPr marL="342900" indent="-342900">
              <a:buClr>
                <a:srgbClr val="E30613"/>
              </a:buClr>
              <a:buSzPct val="90000"/>
              <a:buFont typeface="Wingdings" charset="2"/>
              <a:buChar char="§"/>
              <a:defRPr sz="1400">
                <a:solidFill>
                  <a:schemeClr val="tx1"/>
                </a:solidFill>
              </a:defRPr>
            </a:lvl1pPr>
            <a:lvl2pPr marL="742950" indent="-285750">
              <a:buClr>
                <a:srgbClr val="E30613"/>
              </a:buClr>
              <a:buSzPct val="90000"/>
              <a:buFont typeface="Wingdings" charset="2"/>
              <a:buChar char="§"/>
              <a:defRPr sz="1400">
                <a:solidFill>
                  <a:schemeClr val="tx1"/>
                </a:solidFill>
              </a:defRPr>
            </a:lvl2pPr>
            <a:lvl3pPr marL="1143000" indent="-228600">
              <a:buClr>
                <a:srgbClr val="E30613"/>
              </a:buClr>
              <a:buSzPct val="90000"/>
              <a:buFont typeface="Wingdings" charset="2"/>
              <a:buChar char="§"/>
              <a:defRPr sz="1400">
                <a:solidFill>
                  <a:schemeClr val="tx1"/>
                </a:solidFill>
              </a:defRPr>
            </a:lvl3pPr>
            <a:lvl4pPr marL="1600200" indent="-228600">
              <a:buClr>
                <a:srgbClr val="E30613"/>
              </a:buClr>
              <a:buSzPct val="90000"/>
              <a:buFont typeface="Wingdings" charset="2"/>
              <a:buChar char="§"/>
              <a:defRPr sz="1200">
                <a:solidFill>
                  <a:schemeClr val="tx1"/>
                </a:solidFill>
              </a:defRPr>
            </a:lvl4pPr>
            <a:lvl5pPr marL="2057400" indent="-228600">
              <a:buClr>
                <a:srgbClr val="E30613"/>
              </a:buClr>
              <a:buSzPct val="90000"/>
              <a:buFont typeface="Wingdings" charset="2"/>
              <a:buChar char="§"/>
              <a:defRPr sz="1200">
                <a:solidFill>
                  <a:schemeClr val="tx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JM" dirty="0"/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424111"/>
            <a:ext cx="4041775" cy="355551"/>
          </a:xfrm>
          <a:prstGeom prst="rect">
            <a:avLst/>
          </a:prstGeom>
        </p:spPr>
        <p:txBody>
          <a:bodyPr anchor="t" anchorCtr="0">
            <a:normAutofit/>
          </a:bodyPr>
          <a:lstStyle>
            <a:lvl1pPr marL="0" indent="0">
              <a:buNone/>
              <a:defRPr sz="1400" b="1">
                <a:solidFill>
                  <a:srgbClr val="575756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2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779662"/>
            <a:ext cx="4041775" cy="2814960"/>
          </a:xfrm>
          <a:prstGeom prst="rect">
            <a:avLst/>
          </a:prstGeom>
        </p:spPr>
        <p:txBody>
          <a:bodyPr/>
          <a:lstStyle>
            <a:lvl1pPr marL="342900" indent="-342900">
              <a:buClr>
                <a:srgbClr val="E30613"/>
              </a:buClr>
              <a:buSzPct val="90000"/>
              <a:buFont typeface="Wingdings" charset="2"/>
              <a:buChar char="§"/>
              <a:defRPr sz="1400">
                <a:solidFill>
                  <a:schemeClr val="tx1"/>
                </a:solidFill>
              </a:defRPr>
            </a:lvl1pPr>
            <a:lvl2pPr marL="742950" indent="-285750">
              <a:buClr>
                <a:srgbClr val="E30613"/>
              </a:buClr>
              <a:buSzPct val="90000"/>
              <a:buFont typeface="Wingdings" charset="2"/>
              <a:buChar char="§"/>
              <a:defRPr sz="1400">
                <a:solidFill>
                  <a:schemeClr val="tx1"/>
                </a:solidFill>
              </a:defRPr>
            </a:lvl2pPr>
            <a:lvl3pPr marL="1143000" indent="-228600">
              <a:buClr>
                <a:srgbClr val="E30613"/>
              </a:buClr>
              <a:buSzPct val="90000"/>
              <a:buFont typeface="Wingdings" charset="2"/>
              <a:buChar char="§"/>
              <a:defRPr sz="1400">
                <a:solidFill>
                  <a:schemeClr val="tx1"/>
                </a:solidFill>
              </a:defRPr>
            </a:lvl3pPr>
            <a:lvl4pPr marL="1600200" indent="-228600">
              <a:buClr>
                <a:srgbClr val="E30613"/>
              </a:buClr>
              <a:buSzPct val="90000"/>
              <a:buFont typeface="Wingdings" charset="2"/>
              <a:buChar char="§"/>
              <a:defRPr sz="1200">
                <a:solidFill>
                  <a:schemeClr val="tx1"/>
                </a:solidFill>
              </a:defRPr>
            </a:lvl4pPr>
            <a:lvl5pPr marL="2057400" indent="-228600">
              <a:buClr>
                <a:srgbClr val="E30613"/>
              </a:buClr>
              <a:buSzPct val="90000"/>
              <a:buFont typeface="Wingdings" charset="2"/>
              <a:buChar char="§"/>
              <a:defRPr sz="1200">
                <a:solidFill>
                  <a:schemeClr val="tx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JM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>
          <a:xfrm>
            <a:off x="420688" y="4826858"/>
            <a:ext cx="2133600" cy="273844"/>
          </a:xfrm>
          <a:prstGeom prst="rect">
            <a:avLst/>
          </a:prstGeom>
        </p:spPr>
        <p:txBody>
          <a:bodyPr/>
          <a:lstStyle/>
          <a:p>
            <a:fld id="{E52D2AFC-71C4-4511-B128-4ECEE52D3027}" type="slidenum">
              <a:rPr lang="en-ZA" smtClean="0"/>
              <a:pPr/>
              <a:t>‹#›</a:t>
            </a:fld>
            <a:endParaRPr lang="en-ZA" dirty="0"/>
          </a:p>
        </p:txBody>
      </p:sp>
      <p:sp>
        <p:nvSpPr>
          <p:cNvPr id="8" name="Title Placeholder 1"/>
          <p:cNvSpPr>
            <a:spLocks noGrp="1"/>
          </p:cNvSpPr>
          <p:nvPr>
            <p:ph type="title"/>
          </p:nvPr>
        </p:nvSpPr>
        <p:spPr>
          <a:xfrm>
            <a:off x="1197114" y="396000"/>
            <a:ext cx="7399312" cy="857250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>
            <a:lvl1pPr>
              <a:defRPr sz="2400">
                <a:solidFill>
                  <a:srgbClr val="575756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1834877867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Full Page RED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2878373" y="1836751"/>
            <a:ext cx="9144000" cy="5143500"/>
          </a:xfrm>
          <a:prstGeom prst="rect">
            <a:avLst/>
          </a:prstGeom>
        </p:spPr>
        <p:txBody>
          <a:bodyPr vert="horz"/>
          <a:lstStyle/>
          <a:p>
            <a:endParaRPr lang="en-US" dirty="0"/>
          </a:p>
        </p:txBody>
      </p:sp>
      <p:sp>
        <p:nvSpPr>
          <p:cNvPr id="8" name="Title 1"/>
          <p:cNvSpPr>
            <a:spLocks noGrp="1"/>
          </p:cNvSpPr>
          <p:nvPr>
            <p:ph type="ctrTitle"/>
          </p:nvPr>
        </p:nvSpPr>
        <p:spPr>
          <a:xfrm>
            <a:off x="2392680" y="2210400"/>
            <a:ext cx="6243320" cy="636587"/>
          </a:xfrm>
          <a:prstGeom prst="rect">
            <a:avLst/>
          </a:prstGeom>
        </p:spPr>
        <p:txBody>
          <a:bodyPr/>
          <a:lstStyle>
            <a:lvl1pPr algn="l">
              <a:defRPr sz="3200">
                <a:solidFill>
                  <a:srgbClr val="FFFFFF"/>
                </a:solidFill>
              </a:defRPr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9" name="Subtitle 2"/>
          <p:cNvSpPr>
            <a:spLocks noGrp="1"/>
          </p:cNvSpPr>
          <p:nvPr>
            <p:ph type="subTitle" idx="1"/>
          </p:nvPr>
        </p:nvSpPr>
        <p:spPr>
          <a:xfrm>
            <a:off x="2394000" y="2847600"/>
            <a:ext cx="6233160" cy="1314450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18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dirty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28671177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SMA Conte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13"/>
          <p:cNvSpPr>
            <a:spLocks noGrp="1"/>
          </p:cNvSpPr>
          <p:nvPr>
            <p:ph sz="quarter" idx="14"/>
          </p:nvPr>
        </p:nvSpPr>
        <p:spPr>
          <a:xfrm>
            <a:off x="1205136" y="1347614"/>
            <a:ext cx="7399312" cy="3168352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buNone/>
              <a:defRPr sz="14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E52D2AFC-71C4-4511-B128-4ECEE52D3027}" type="slidenum">
              <a:rPr lang="en-ZA" smtClean="0">
                <a:solidFill>
                  <a:srgbClr val="5C5C5C">
                    <a:tint val="75000"/>
                  </a:srgbClr>
                </a:solidFill>
              </a:rPr>
              <a:pPr/>
              <a:t>‹#›</a:t>
            </a:fld>
            <a:endParaRPr lang="en-ZA" dirty="0">
              <a:solidFill>
                <a:srgbClr val="5C5C5C">
                  <a:tint val="75000"/>
                </a:srgbClr>
              </a:solidFill>
            </a:endParaRPr>
          </a:p>
        </p:txBody>
      </p:sp>
      <p:sp>
        <p:nvSpPr>
          <p:cNvPr id="7" name="Title Placeholder 1"/>
          <p:cNvSpPr>
            <a:spLocks noGrp="1"/>
          </p:cNvSpPr>
          <p:nvPr>
            <p:ph type="title"/>
          </p:nvPr>
        </p:nvSpPr>
        <p:spPr>
          <a:xfrm>
            <a:off x="1197114" y="396000"/>
            <a:ext cx="7399312" cy="857250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>
            <a:lvl1pPr>
              <a:defRPr sz="2400">
                <a:solidFill>
                  <a:srgbClr val="575756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ZA" dirty="0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 r:link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2430" y="441738"/>
            <a:ext cx="1368152" cy="4966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884601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SMA Title and Bullete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97114" y="1347614"/>
            <a:ext cx="7399312" cy="3185146"/>
          </a:xfrm>
          <a:prstGeom prst="rect">
            <a:avLst/>
          </a:prstGeom>
        </p:spPr>
        <p:txBody>
          <a:bodyPr/>
          <a:lstStyle>
            <a:lvl1pPr marL="342900" indent="-342900">
              <a:buClr>
                <a:srgbClr val="E30613"/>
              </a:buClr>
              <a:buSzPct val="90000"/>
              <a:buFont typeface="Wingdings" charset="2"/>
              <a:buChar char="§"/>
              <a:defRPr>
                <a:solidFill>
                  <a:schemeClr val="tx2"/>
                </a:solidFill>
              </a:defRPr>
            </a:lvl1pPr>
            <a:lvl2pPr marL="742950" indent="-285750">
              <a:buClr>
                <a:srgbClr val="E30613"/>
              </a:buClr>
              <a:buSzPct val="90000"/>
              <a:buFont typeface="Wingdings" charset="2"/>
              <a:buChar char="§"/>
              <a:defRPr>
                <a:solidFill>
                  <a:schemeClr val="tx2"/>
                </a:solidFill>
              </a:defRPr>
            </a:lvl2pPr>
            <a:lvl3pPr marL="1143000" indent="-228600">
              <a:buClr>
                <a:srgbClr val="E30613"/>
              </a:buClr>
              <a:buSzPct val="90000"/>
              <a:buFont typeface="Wingdings" charset="2"/>
              <a:buChar char="§"/>
              <a:defRPr>
                <a:solidFill>
                  <a:schemeClr val="tx2"/>
                </a:solidFill>
              </a:defRPr>
            </a:lvl3pPr>
            <a:lvl4pPr marL="1600200" indent="-228600">
              <a:buClr>
                <a:srgbClr val="E30613"/>
              </a:buClr>
              <a:buSzPct val="90000"/>
              <a:buFont typeface="Wingdings" charset="2"/>
              <a:buChar char="§"/>
              <a:defRPr>
                <a:solidFill>
                  <a:schemeClr val="tx2"/>
                </a:solidFill>
              </a:defRPr>
            </a:lvl4pPr>
            <a:lvl5pPr marL="2057400" indent="-228600">
              <a:buClr>
                <a:srgbClr val="E30613"/>
              </a:buClr>
              <a:buSzPct val="90000"/>
              <a:buFont typeface="Wingdings" charset="2"/>
              <a:buChar char="§"/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8" name="Slide Number Placeholder 4"/>
          <p:cNvSpPr>
            <a:spLocks noGrp="1"/>
          </p:cNvSpPr>
          <p:nvPr>
            <p:ph type="sldNum" sz="quarter" idx="15"/>
          </p:nvPr>
        </p:nvSpPr>
        <p:spPr>
          <a:xfrm>
            <a:off x="420688" y="4826858"/>
            <a:ext cx="2133600" cy="273844"/>
          </a:xfrm>
        </p:spPr>
        <p:txBody>
          <a:bodyPr/>
          <a:lstStyle/>
          <a:p>
            <a:fld id="{E52D2AFC-71C4-4511-B128-4ECEE52D3027}" type="slidenum">
              <a:rPr lang="en-ZA" smtClean="0">
                <a:solidFill>
                  <a:srgbClr val="5C5C5C">
                    <a:tint val="75000"/>
                  </a:srgbClr>
                </a:solidFill>
              </a:rPr>
              <a:pPr/>
              <a:t>‹#›</a:t>
            </a:fld>
            <a:endParaRPr lang="en-ZA" dirty="0">
              <a:solidFill>
                <a:srgbClr val="5C5C5C">
                  <a:tint val="75000"/>
                </a:srgbClr>
              </a:solidFill>
            </a:endParaRPr>
          </a:p>
        </p:txBody>
      </p:sp>
      <p:sp>
        <p:nvSpPr>
          <p:cNvPr id="5" name="Title Placeholder 1"/>
          <p:cNvSpPr>
            <a:spLocks noGrp="1"/>
          </p:cNvSpPr>
          <p:nvPr>
            <p:ph type="title"/>
          </p:nvPr>
        </p:nvSpPr>
        <p:spPr>
          <a:xfrm>
            <a:off x="1197114" y="396000"/>
            <a:ext cx="7399312" cy="857250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>
            <a:lvl1pPr>
              <a:defRPr sz="2400">
                <a:solidFill>
                  <a:srgbClr val="575756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1800390562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SMA Title and Two Colum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2"/>
          <p:cNvSpPr>
            <a:spLocks noGrp="1"/>
          </p:cNvSpPr>
          <p:nvPr>
            <p:ph type="body" idx="1"/>
          </p:nvPr>
        </p:nvSpPr>
        <p:spPr>
          <a:xfrm>
            <a:off x="414586" y="1424111"/>
            <a:ext cx="4040188" cy="355551"/>
          </a:xfrm>
          <a:prstGeom prst="rect">
            <a:avLst/>
          </a:prstGeom>
        </p:spPr>
        <p:txBody>
          <a:bodyPr anchor="t" anchorCtr="0">
            <a:normAutofit/>
          </a:bodyPr>
          <a:lstStyle>
            <a:lvl1pPr marL="0" indent="0">
              <a:buNone/>
              <a:defRPr sz="1400" b="1">
                <a:solidFill>
                  <a:srgbClr val="575756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0" name="Content Placeholder 3"/>
          <p:cNvSpPr>
            <a:spLocks noGrp="1"/>
          </p:cNvSpPr>
          <p:nvPr>
            <p:ph sz="half" idx="2"/>
          </p:nvPr>
        </p:nvSpPr>
        <p:spPr>
          <a:xfrm>
            <a:off x="414586" y="1779662"/>
            <a:ext cx="4040188" cy="2814960"/>
          </a:xfrm>
          <a:prstGeom prst="rect">
            <a:avLst/>
          </a:prstGeom>
        </p:spPr>
        <p:txBody>
          <a:bodyPr/>
          <a:lstStyle>
            <a:lvl1pPr marL="342900" indent="-342900">
              <a:buClr>
                <a:srgbClr val="E30613"/>
              </a:buClr>
              <a:buSzPct val="90000"/>
              <a:buFont typeface="Wingdings" charset="2"/>
              <a:buChar char="§"/>
              <a:defRPr sz="1400">
                <a:solidFill>
                  <a:schemeClr val="tx1"/>
                </a:solidFill>
              </a:defRPr>
            </a:lvl1pPr>
            <a:lvl2pPr marL="742950" indent="-285750">
              <a:buClr>
                <a:srgbClr val="E30613"/>
              </a:buClr>
              <a:buSzPct val="90000"/>
              <a:buFont typeface="Wingdings" charset="2"/>
              <a:buChar char="§"/>
              <a:defRPr sz="1400">
                <a:solidFill>
                  <a:schemeClr val="tx1"/>
                </a:solidFill>
              </a:defRPr>
            </a:lvl2pPr>
            <a:lvl3pPr marL="1143000" indent="-228600">
              <a:buClr>
                <a:srgbClr val="E30613"/>
              </a:buClr>
              <a:buSzPct val="90000"/>
              <a:buFont typeface="Wingdings" charset="2"/>
              <a:buChar char="§"/>
              <a:defRPr sz="1400">
                <a:solidFill>
                  <a:schemeClr val="tx1"/>
                </a:solidFill>
              </a:defRPr>
            </a:lvl3pPr>
            <a:lvl4pPr marL="1600200" indent="-228600">
              <a:buClr>
                <a:srgbClr val="E30613"/>
              </a:buClr>
              <a:buSzPct val="90000"/>
              <a:buFont typeface="Wingdings" charset="2"/>
              <a:buChar char="§"/>
              <a:defRPr sz="1200">
                <a:solidFill>
                  <a:schemeClr val="tx1"/>
                </a:solidFill>
              </a:defRPr>
            </a:lvl4pPr>
            <a:lvl5pPr marL="2057400" indent="-228600">
              <a:buClr>
                <a:srgbClr val="E30613"/>
              </a:buClr>
              <a:buSzPct val="90000"/>
              <a:buFont typeface="Wingdings" charset="2"/>
              <a:buChar char="§"/>
              <a:defRPr sz="1200">
                <a:solidFill>
                  <a:schemeClr val="tx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JM" dirty="0"/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424111"/>
            <a:ext cx="4041775" cy="355551"/>
          </a:xfrm>
          <a:prstGeom prst="rect">
            <a:avLst/>
          </a:prstGeom>
        </p:spPr>
        <p:txBody>
          <a:bodyPr anchor="t" anchorCtr="0">
            <a:normAutofit/>
          </a:bodyPr>
          <a:lstStyle>
            <a:lvl1pPr marL="0" indent="0">
              <a:buNone/>
              <a:defRPr sz="1400" b="1">
                <a:solidFill>
                  <a:srgbClr val="575756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2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779662"/>
            <a:ext cx="4041775" cy="2814960"/>
          </a:xfrm>
          <a:prstGeom prst="rect">
            <a:avLst/>
          </a:prstGeom>
        </p:spPr>
        <p:txBody>
          <a:bodyPr/>
          <a:lstStyle>
            <a:lvl1pPr marL="342900" indent="-342900">
              <a:buClr>
                <a:srgbClr val="E30613"/>
              </a:buClr>
              <a:buSzPct val="90000"/>
              <a:buFont typeface="Wingdings" charset="2"/>
              <a:buChar char="§"/>
              <a:defRPr sz="1400">
                <a:solidFill>
                  <a:schemeClr val="tx1"/>
                </a:solidFill>
              </a:defRPr>
            </a:lvl1pPr>
            <a:lvl2pPr marL="742950" indent="-285750">
              <a:buClr>
                <a:srgbClr val="E30613"/>
              </a:buClr>
              <a:buSzPct val="90000"/>
              <a:buFont typeface="Wingdings" charset="2"/>
              <a:buChar char="§"/>
              <a:defRPr sz="1400">
                <a:solidFill>
                  <a:schemeClr val="tx1"/>
                </a:solidFill>
              </a:defRPr>
            </a:lvl2pPr>
            <a:lvl3pPr marL="1143000" indent="-228600">
              <a:buClr>
                <a:srgbClr val="E30613"/>
              </a:buClr>
              <a:buSzPct val="90000"/>
              <a:buFont typeface="Wingdings" charset="2"/>
              <a:buChar char="§"/>
              <a:defRPr sz="1400">
                <a:solidFill>
                  <a:schemeClr val="tx1"/>
                </a:solidFill>
              </a:defRPr>
            </a:lvl3pPr>
            <a:lvl4pPr marL="1600200" indent="-228600">
              <a:buClr>
                <a:srgbClr val="E30613"/>
              </a:buClr>
              <a:buSzPct val="90000"/>
              <a:buFont typeface="Wingdings" charset="2"/>
              <a:buChar char="§"/>
              <a:defRPr sz="1200">
                <a:solidFill>
                  <a:schemeClr val="tx1"/>
                </a:solidFill>
              </a:defRPr>
            </a:lvl4pPr>
            <a:lvl5pPr marL="2057400" indent="-228600">
              <a:buClr>
                <a:srgbClr val="E30613"/>
              </a:buClr>
              <a:buSzPct val="90000"/>
              <a:buFont typeface="Wingdings" charset="2"/>
              <a:buChar char="§"/>
              <a:defRPr sz="1200">
                <a:solidFill>
                  <a:schemeClr val="tx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JM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2D2AFC-71C4-4511-B128-4ECEE52D3027}" type="slidenum">
              <a:rPr lang="en-ZA" smtClean="0">
                <a:solidFill>
                  <a:srgbClr val="5C5C5C">
                    <a:tint val="75000"/>
                  </a:srgbClr>
                </a:solidFill>
              </a:rPr>
              <a:pPr/>
              <a:t>‹#›</a:t>
            </a:fld>
            <a:endParaRPr lang="en-ZA" dirty="0">
              <a:solidFill>
                <a:srgbClr val="5C5C5C">
                  <a:tint val="75000"/>
                </a:srgbClr>
              </a:solidFill>
            </a:endParaRPr>
          </a:p>
        </p:txBody>
      </p:sp>
      <p:sp>
        <p:nvSpPr>
          <p:cNvPr id="8" name="Title Placeholder 1"/>
          <p:cNvSpPr>
            <a:spLocks noGrp="1"/>
          </p:cNvSpPr>
          <p:nvPr>
            <p:ph type="title"/>
          </p:nvPr>
        </p:nvSpPr>
        <p:spPr>
          <a:xfrm>
            <a:off x="1197114" y="396000"/>
            <a:ext cx="7399312" cy="857250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>
            <a:lvl1pPr>
              <a:defRPr sz="2400">
                <a:solidFill>
                  <a:srgbClr val="575756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950327741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SMA Title and three colum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3"/>
          <p:cNvSpPr>
            <a:spLocks noGrp="1"/>
          </p:cNvSpPr>
          <p:nvPr>
            <p:ph sz="quarter" idx="13"/>
          </p:nvPr>
        </p:nvSpPr>
        <p:spPr>
          <a:xfrm>
            <a:off x="433136" y="1747865"/>
            <a:ext cx="2482680" cy="291211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Font typeface="Arial" panose="020B0604020202020204" pitchFamily="34" charset="0"/>
              <a:buNone/>
              <a:defRPr sz="14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13"/>
          <p:cNvSpPr>
            <a:spLocks noGrp="1"/>
          </p:cNvSpPr>
          <p:nvPr>
            <p:ph sz="quarter" idx="14"/>
          </p:nvPr>
        </p:nvSpPr>
        <p:spPr>
          <a:xfrm>
            <a:off x="3312694" y="1739844"/>
            <a:ext cx="2482680" cy="291211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Font typeface="Arial" panose="020B0604020202020204" pitchFamily="34" charset="0"/>
              <a:buNone/>
              <a:defRPr sz="14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Content Placeholder 13"/>
          <p:cNvSpPr>
            <a:spLocks noGrp="1"/>
          </p:cNvSpPr>
          <p:nvPr>
            <p:ph sz="quarter" idx="15"/>
          </p:nvPr>
        </p:nvSpPr>
        <p:spPr>
          <a:xfrm>
            <a:off x="6216315" y="1747865"/>
            <a:ext cx="2482680" cy="290409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Font typeface="Arial" panose="020B0604020202020204" pitchFamily="34" charset="0"/>
              <a:buNone/>
              <a:defRPr sz="14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43336" y="1450982"/>
            <a:ext cx="2472480" cy="288032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indent="0">
              <a:buNone/>
              <a:defRPr sz="1400" b="1">
                <a:solidFill>
                  <a:srgbClr val="575756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16" hasCustomPrompt="1"/>
          </p:nvPr>
        </p:nvSpPr>
        <p:spPr>
          <a:xfrm>
            <a:off x="3322894" y="1450983"/>
            <a:ext cx="2472480" cy="288032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indent="0">
              <a:buNone/>
              <a:defRPr sz="1400" b="1">
                <a:solidFill>
                  <a:srgbClr val="575756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text styles</a:t>
            </a:r>
          </a:p>
        </p:txBody>
      </p:sp>
      <p:sp>
        <p:nvSpPr>
          <p:cNvPr id="10" name="Text Placeholder 4"/>
          <p:cNvSpPr>
            <a:spLocks noGrp="1"/>
          </p:cNvSpPr>
          <p:nvPr>
            <p:ph type="body" sz="quarter" idx="17" hasCustomPrompt="1"/>
          </p:nvPr>
        </p:nvSpPr>
        <p:spPr>
          <a:xfrm>
            <a:off x="6226515" y="1450982"/>
            <a:ext cx="2472480" cy="288032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indent="0">
              <a:buNone/>
              <a:defRPr sz="1400" b="1" baseline="0">
                <a:solidFill>
                  <a:srgbClr val="575756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text styles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E52D2AFC-71C4-4511-B128-4ECEE52D3027}" type="slidenum">
              <a:rPr lang="en-ZA" smtClean="0">
                <a:solidFill>
                  <a:srgbClr val="5C5C5C">
                    <a:tint val="75000"/>
                  </a:srgbClr>
                </a:solidFill>
              </a:rPr>
              <a:pPr/>
              <a:t>‹#›</a:t>
            </a:fld>
            <a:endParaRPr lang="en-ZA" dirty="0">
              <a:solidFill>
                <a:srgbClr val="5C5C5C">
                  <a:tint val="75000"/>
                </a:srgbClr>
              </a:solidFill>
            </a:endParaRPr>
          </a:p>
        </p:txBody>
      </p:sp>
      <p:sp>
        <p:nvSpPr>
          <p:cNvPr id="12" name="Title Placeholder 1"/>
          <p:cNvSpPr>
            <a:spLocks noGrp="1"/>
          </p:cNvSpPr>
          <p:nvPr>
            <p:ph type="title"/>
          </p:nvPr>
        </p:nvSpPr>
        <p:spPr>
          <a:xfrm>
            <a:off x="1197114" y="396000"/>
            <a:ext cx="7399312" cy="857250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>
            <a:lvl1pPr>
              <a:defRPr sz="2400">
                <a:solidFill>
                  <a:srgbClr val="575756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2202076608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SMA Image and Content 01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4"/>
          <p:cNvSpPr>
            <a:spLocks noGrp="1"/>
          </p:cNvSpPr>
          <p:nvPr>
            <p:ph type="pic" sz="quarter" idx="14"/>
          </p:nvPr>
        </p:nvSpPr>
        <p:spPr>
          <a:xfrm>
            <a:off x="0" y="0"/>
            <a:ext cx="3039979" cy="156363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FontTx/>
              <a:buNone/>
              <a:defRPr sz="16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r>
              <a:rPr lang="en-US" dirty="0"/>
              <a:t>Click icon to add picture</a:t>
            </a:r>
            <a:endParaRPr lang="en-JM" dirty="0"/>
          </a:p>
        </p:txBody>
      </p:sp>
      <p:sp>
        <p:nvSpPr>
          <p:cNvPr id="8" name="Text Placeholder 5"/>
          <p:cNvSpPr>
            <a:spLocks noGrp="1"/>
          </p:cNvSpPr>
          <p:nvPr>
            <p:ph type="body" sz="quarter" idx="13"/>
          </p:nvPr>
        </p:nvSpPr>
        <p:spPr>
          <a:xfrm>
            <a:off x="427038" y="1851670"/>
            <a:ext cx="2322854" cy="273630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120000"/>
              </a:lnSpc>
              <a:buFontTx/>
              <a:buNone/>
              <a:defRPr sz="14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2pPr>
            <a:lvl3pPr marL="1143000" indent="-228600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3pPr>
            <a:lvl4pPr marL="1600200" indent="-228600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4pPr>
            <a:lvl5pPr marL="2057400" indent="-228600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7" name="Picture Placeholder 24"/>
          <p:cNvSpPr>
            <a:spLocks noGrp="1"/>
          </p:cNvSpPr>
          <p:nvPr>
            <p:ph type="pic" sz="quarter" idx="19"/>
          </p:nvPr>
        </p:nvSpPr>
        <p:spPr>
          <a:xfrm>
            <a:off x="3039979" y="0"/>
            <a:ext cx="3072063" cy="156363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FontTx/>
              <a:buNone/>
              <a:defRPr sz="16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r>
              <a:rPr lang="en-US" dirty="0"/>
              <a:t>Click icon to add picture</a:t>
            </a:r>
            <a:endParaRPr lang="en-JM" dirty="0"/>
          </a:p>
        </p:txBody>
      </p:sp>
      <p:sp>
        <p:nvSpPr>
          <p:cNvPr id="18" name="Picture Placeholder 24"/>
          <p:cNvSpPr>
            <a:spLocks noGrp="1"/>
          </p:cNvSpPr>
          <p:nvPr>
            <p:ph type="pic" sz="quarter" idx="20"/>
          </p:nvPr>
        </p:nvSpPr>
        <p:spPr>
          <a:xfrm>
            <a:off x="6107868" y="0"/>
            <a:ext cx="3039979" cy="156363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FontTx/>
              <a:buNone/>
              <a:defRPr sz="16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r>
              <a:rPr lang="en-US" dirty="0"/>
              <a:t>Click icon to add picture</a:t>
            </a:r>
            <a:endParaRPr lang="en-JM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21"/>
          </p:nvPr>
        </p:nvSpPr>
        <p:spPr/>
        <p:txBody>
          <a:bodyPr/>
          <a:lstStyle/>
          <a:p>
            <a:fld id="{E52D2AFC-71C4-4511-B128-4ECEE52D3027}" type="slidenum">
              <a:rPr lang="en-ZA" smtClean="0">
                <a:solidFill>
                  <a:srgbClr val="5C5C5C">
                    <a:tint val="75000"/>
                  </a:srgbClr>
                </a:solidFill>
              </a:rPr>
              <a:pPr/>
              <a:t>‹#›</a:t>
            </a:fld>
            <a:endParaRPr lang="en-ZA" dirty="0">
              <a:solidFill>
                <a:srgbClr val="5C5C5C">
                  <a:tint val="75000"/>
                </a:srgbClr>
              </a:solidFill>
            </a:endParaRPr>
          </a:p>
        </p:txBody>
      </p:sp>
      <p:sp>
        <p:nvSpPr>
          <p:cNvPr id="11" name="Text Placeholder 5"/>
          <p:cNvSpPr>
            <a:spLocks noGrp="1"/>
          </p:cNvSpPr>
          <p:nvPr>
            <p:ph type="body" sz="quarter" idx="22"/>
          </p:nvPr>
        </p:nvSpPr>
        <p:spPr>
          <a:xfrm>
            <a:off x="3419872" y="1851670"/>
            <a:ext cx="2322854" cy="273630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120000"/>
              </a:lnSpc>
              <a:buFontTx/>
              <a:buNone/>
              <a:defRPr sz="14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2pPr>
            <a:lvl3pPr marL="1143000" indent="-228600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3pPr>
            <a:lvl4pPr marL="1600200" indent="-228600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4pPr>
            <a:lvl5pPr marL="2057400" indent="-228600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5"/>
          <p:cNvSpPr>
            <a:spLocks noGrp="1"/>
          </p:cNvSpPr>
          <p:nvPr>
            <p:ph type="body" sz="quarter" idx="23"/>
          </p:nvPr>
        </p:nvSpPr>
        <p:spPr>
          <a:xfrm>
            <a:off x="6444208" y="1851670"/>
            <a:ext cx="2261642" cy="273630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120000"/>
              </a:lnSpc>
              <a:buFontTx/>
              <a:buNone/>
              <a:defRPr sz="14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2pPr>
            <a:lvl3pPr marL="1143000" indent="-228600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3pPr>
            <a:lvl4pPr marL="1600200" indent="-228600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4pPr>
            <a:lvl5pPr marL="2057400" indent="-228600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153141760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SMA Image and Content 02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4"/>
          <p:cNvSpPr>
            <a:spLocks noGrp="1"/>
          </p:cNvSpPr>
          <p:nvPr>
            <p:ph type="pic" sz="quarter" idx="14"/>
          </p:nvPr>
        </p:nvSpPr>
        <p:spPr>
          <a:xfrm>
            <a:off x="0" y="0"/>
            <a:ext cx="3505200" cy="514349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FontTx/>
              <a:buNone/>
              <a:tabLst>
                <a:tab pos="2959100" algn="l"/>
              </a:tabLst>
              <a:defRPr sz="16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r>
              <a:rPr lang="en-US" dirty="0"/>
              <a:t>Click icon to add picture</a:t>
            </a:r>
            <a:endParaRPr lang="en-JM" dirty="0"/>
          </a:p>
        </p:txBody>
      </p:sp>
      <p:sp>
        <p:nvSpPr>
          <p:cNvPr id="4" name="Text Placeholder 5"/>
          <p:cNvSpPr>
            <a:spLocks noGrp="1"/>
          </p:cNvSpPr>
          <p:nvPr>
            <p:ph type="body" sz="quarter" idx="13"/>
          </p:nvPr>
        </p:nvSpPr>
        <p:spPr>
          <a:xfrm>
            <a:off x="4067944" y="843558"/>
            <a:ext cx="4618855" cy="3048000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>
              <a:lnSpc>
                <a:spcPct val="120000"/>
              </a:lnSpc>
              <a:buClr>
                <a:srgbClr val="E30613"/>
              </a:buClr>
              <a:buSzPct val="90000"/>
              <a:buFont typeface="Wingdings" charset="2"/>
              <a:buChar char="§"/>
              <a:defRPr sz="14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2pPr>
            <a:lvl3pPr marL="1143000" indent="-228600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3pPr>
            <a:lvl4pPr marL="1600200" indent="-228600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4pPr>
            <a:lvl5pPr marL="2057400" indent="-228600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" name="Rectangle 1"/>
          <p:cNvSpPr/>
          <p:nvPr userDrawn="1"/>
        </p:nvSpPr>
        <p:spPr>
          <a:xfrm>
            <a:off x="395536" y="4659982"/>
            <a:ext cx="8352928" cy="1440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dirty="0">
              <a:solidFill>
                <a:srgbClr val="FFFFFF"/>
              </a:solidFill>
            </a:endParaRPr>
          </a:p>
        </p:txBody>
      </p:sp>
      <p:sp>
        <p:nvSpPr>
          <p:cNvPr id="5" name="Rectangle 4"/>
          <p:cNvSpPr/>
          <p:nvPr userDrawn="1"/>
        </p:nvSpPr>
        <p:spPr>
          <a:xfrm>
            <a:off x="4067174" y="4711700"/>
            <a:ext cx="1512887" cy="71438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dirty="0">
              <a:solidFill>
                <a:srgbClr val="FFFFFF"/>
              </a:solidFill>
            </a:endParaRPr>
          </a:p>
        </p:txBody>
      </p:sp>
      <p:sp>
        <p:nvSpPr>
          <p:cNvPr id="6" name="Rectangle 5"/>
          <p:cNvSpPr/>
          <p:nvPr userDrawn="1"/>
        </p:nvSpPr>
        <p:spPr>
          <a:xfrm>
            <a:off x="5580062" y="4711700"/>
            <a:ext cx="1595437" cy="71438"/>
          </a:xfrm>
          <a:prstGeom prst="rect">
            <a:avLst/>
          </a:prstGeom>
          <a:solidFill>
            <a:srgbClr val="E306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dirty="0">
              <a:solidFill>
                <a:srgbClr val="FFFFFF"/>
              </a:solidFill>
            </a:endParaRPr>
          </a:p>
        </p:txBody>
      </p:sp>
      <p:sp>
        <p:nvSpPr>
          <p:cNvPr id="7" name="Rectangle 6"/>
          <p:cNvSpPr/>
          <p:nvPr userDrawn="1"/>
        </p:nvSpPr>
        <p:spPr>
          <a:xfrm>
            <a:off x="7164387" y="4711700"/>
            <a:ext cx="1600423" cy="71438"/>
          </a:xfrm>
          <a:prstGeom prst="rect">
            <a:avLst/>
          </a:prstGeom>
          <a:solidFill>
            <a:srgbClr val="94BF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29557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SMA Image 01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16"/>
          <p:cNvSpPr>
            <a:spLocks noGrp="1"/>
          </p:cNvSpPr>
          <p:nvPr>
            <p:ph type="pic" sz="quarter" idx="59"/>
          </p:nvPr>
        </p:nvSpPr>
        <p:spPr>
          <a:xfrm>
            <a:off x="0" y="1253250"/>
            <a:ext cx="9144000" cy="3890249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icon to add picture</a:t>
            </a:r>
            <a:endParaRPr lang="en-JM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60"/>
          </p:nvPr>
        </p:nvSpPr>
        <p:spPr/>
        <p:txBody>
          <a:bodyPr/>
          <a:lstStyle/>
          <a:p>
            <a:fld id="{E52D2AFC-71C4-4511-B128-4ECEE52D3027}" type="slidenum">
              <a:rPr lang="en-ZA" smtClean="0">
                <a:solidFill>
                  <a:srgbClr val="5C5C5C">
                    <a:tint val="75000"/>
                  </a:srgbClr>
                </a:solidFill>
              </a:rPr>
              <a:pPr/>
              <a:t>‹#›</a:t>
            </a:fld>
            <a:endParaRPr lang="en-ZA" dirty="0">
              <a:solidFill>
                <a:srgbClr val="5C5C5C">
                  <a:tint val="75000"/>
                </a:srgbClr>
              </a:solidFill>
            </a:endParaRPr>
          </a:p>
        </p:txBody>
      </p:sp>
      <p:sp>
        <p:nvSpPr>
          <p:cNvPr id="7" name="Title Placeholder 1"/>
          <p:cNvSpPr>
            <a:spLocks noGrp="1"/>
          </p:cNvSpPr>
          <p:nvPr>
            <p:ph type="title"/>
          </p:nvPr>
        </p:nvSpPr>
        <p:spPr>
          <a:xfrm>
            <a:off x="1197114" y="396000"/>
            <a:ext cx="7399312" cy="857250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>
            <a:lvl1pPr>
              <a:defRPr sz="2400">
                <a:solidFill>
                  <a:srgbClr val="575756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2867872327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SMA Image 02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16"/>
          <p:cNvSpPr>
            <a:spLocks noGrp="1"/>
          </p:cNvSpPr>
          <p:nvPr>
            <p:ph type="pic" sz="quarter" idx="59"/>
          </p:nvPr>
        </p:nvSpPr>
        <p:spPr>
          <a:xfrm>
            <a:off x="0" y="1347614"/>
            <a:ext cx="4644008" cy="3795886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icon to add picture</a:t>
            </a:r>
            <a:endParaRPr lang="en-JM" dirty="0"/>
          </a:p>
        </p:txBody>
      </p:sp>
      <p:sp>
        <p:nvSpPr>
          <p:cNvPr id="10" name="Picture Placeholder 16"/>
          <p:cNvSpPr>
            <a:spLocks noGrp="1"/>
          </p:cNvSpPr>
          <p:nvPr>
            <p:ph type="pic" sz="quarter" idx="60"/>
          </p:nvPr>
        </p:nvSpPr>
        <p:spPr>
          <a:xfrm>
            <a:off x="4572000" y="1347614"/>
            <a:ext cx="4644008" cy="3795886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icon to add picture</a:t>
            </a:r>
            <a:endParaRPr lang="en-JM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61"/>
          </p:nvPr>
        </p:nvSpPr>
        <p:spPr/>
        <p:txBody>
          <a:bodyPr/>
          <a:lstStyle/>
          <a:p>
            <a:fld id="{E52D2AFC-71C4-4511-B128-4ECEE52D3027}" type="slidenum">
              <a:rPr lang="en-ZA" smtClean="0">
                <a:solidFill>
                  <a:srgbClr val="5C5C5C">
                    <a:tint val="75000"/>
                  </a:srgbClr>
                </a:solidFill>
              </a:rPr>
              <a:pPr/>
              <a:t>‹#›</a:t>
            </a:fld>
            <a:endParaRPr lang="en-ZA" dirty="0">
              <a:solidFill>
                <a:srgbClr val="5C5C5C">
                  <a:tint val="75000"/>
                </a:srgbClr>
              </a:solidFill>
            </a:endParaRPr>
          </a:p>
        </p:txBody>
      </p:sp>
      <p:sp>
        <p:nvSpPr>
          <p:cNvPr id="7" name="Title Placeholder 1"/>
          <p:cNvSpPr>
            <a:spLocks noGrp="1"/>
          </p:cNvSpPr>
          <p:nvPr>
            <p:ph type="title"/>
          </p:nvPr>
        </p:nvSpPr>
        <p:spPr>
          <a:xfrm>
            <a:off x="1197114" y="396000"/>
            <a:ext cx="7399312" cy="857250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>
            <a:lvl1pPr>
              <a:defRPr sz="2400">
                <a:solidFill>
                  <a:srgbClr val="575756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2966703264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SMA Image 03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16"/>
          <p:cNvSpPr>
            <a:spLocks noGrp="1"/>
          </p:cNvSpPr>
          <p:nvPr>
            <p:ph type="pic" sz="quarter" idx="59"/>
          </p:nvPr>
        </p:nvSpPr>
        <p:spPr>
          <a:xfrm>
            <a:off x="155631" y="123478"/>
            <a:ext cx="3330575" cy="2088232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icon to add picture</a:t>
            </a:r>
            <a:endParaRPr lang="en-JM" dirty="0"/>
          </a:p>
        </p:txBody>
      </p:sp>
      <p:sp>
        <p:nvSpPr>
          <p:cNvPr id="4" name="Picture Placeholder 16"/>
          <p:cNvSpPr>
            <a:spLocks noGrp="1"/>
          </p:cNvSpPr>
          <p:nvPr>
            <p:ph type="pic" sz="quarter" idx="60"/>
          </p:nvPr>
        </p:nvSpPr>
        <p:spPr>
          <a:xfrm>
            <a:off x="155631" y="2355726"/>
            <a:ext cx="3330575" cy="2232248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icon to add picture</a:t>
            </a:r>
            <a:endParaRPr lang="en-JM" dirty="0"/>
          </a:p>
        </p:txBody>
      </p:sp>
      <p:sp>
        <p:nvSpPr>
          <p:cNvPr id="5" name="Picture Placeholder 16"/>
          <p:cNvSpPr>
            <a:spLocks noGrp="1"/>
          </p:cNvSpPr>
          <p:nvPr>
            <p:ph type="pic" sz="quarter" idx="61"/>
          </p:nvPr>
        </p:nvSpPr>
        <p:spPr>
          <a:xfrm>
            <a:off x="3633538" y="123478"/>
            <a:ext cx="2714782" cy="4464496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icon to add picture</a:t>
            </a:r>
            <a:endParaRPr lang="en-JM" dirty="0"/>
          </a:p>
        </p:txBody>
      </p:sp>
      <p:sp>
        <p:nvSpPr>
          <p:cNvPr id="6" name="Picture Placeholder 16"/>
          <p:cNvSpPr>
            <a:spLocks noGrp="1"/>
          </p:cNvSpPr>
          <p:nvPr>
            <p:ph type="pic" sz="quarter" idx="62"/>
          </p:nvPr>
        </p:nvSpPr>
        <p:spPr>
          <a:xfrm>
            <a:off x="6492335" y="123478"/>
            <a:ext cx="2538487" cy="1368152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icon to add picture</a:t>
            </a:r>
            <a:endParaRPr lang="en-JM" dirty="0"/>
          </a:p>
        </p:txBody>
      </p:sp>
      <p:sp>
        <p:nvSpPr>
          <p:cNvPr id="7" name="Picture Placeholder 16"/>
          <p:cNvSpPr>
            <a:spLocks noGrp="1"/>
          </p:cNvSpPr>
          <p:nvPr>
            <p:ph type="pic" sz="quarter" idx="63"/>
          </p:nvPr>
        </p:nvSpPr>
        <p:spPr>
          <a:xfrm>
            <a:off x="6492335" y="1635646"/>
            <a:ext cx="2538487" cy="144016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icon to add picture</a:t>
            </a:r>
            <a:endParaRPr lang="en-JM" dirty="0"/>
          </a:p>
        </p:txBody>
      </p:sp>
      <p:sp>
        <p:nvSpPr>
          <p:cNvPr id="8" name="Picture Placeholder 16"/>
          <p:cNvSpPr>
            <a:spLocks noGrp="1"/>
          </p:cNvSpPr>
          <p:nvPr>
            <p:ph type="pic" sz="quarter" idx="64"/>
          </p:nvPr>
        </p:nvSpPr>
        <p:spPr>
          <a:xfrm>
            <a:off x="6492335" y="3219822"/>
            <a:ext cx="2538487" cy="1368152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icon to add picture</a:t>
            </a:r>
            <a:endParaRPr lang="en-JM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65"/>
          </p:nvPr>
        </p:nvSpPr>
        <p:spPr/>
        <p:txBody>
          <a:bodyPr/>
          <a:lstStyle/>
          <a:p>
            <a:fld id="{E52D2AFC-71C4-4511-B128-4ECEE52D3027}" type="slidenum">
              <a:rPr lang="en-ZA" smtClean="0">
                <a:solidFill>
                  <a:srgbClr val="5C5C5C">
                    <a:tint val="75000"/>
                  </a:srgbClr>
                </a:solidFill>
              </a:rPr>
              <a:pPr/>
              <a:t>‹#›</a:t>
            </a:fld>
            <a:endParaRPr lang="en-ZA" dirty="0">
              <a:solidFill>
                <a:srgbClr val="5C5C5C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20420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SMA Title and three colum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3"/>
          <p:cNvSpPr>
            <a:spLocks noGrp="1"/>
          </p:cNvSpPr>
          <p:nvPr>
            <p:ph sz="quarter" idx="13"/>
          </p:nvPr>
        </p:nvSpPr>
        <p:spPr>
          <a:xfrm>
            <a:off x="433136" y="1747865"/>
            <a:ext cx="2482680" cy="291211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Font typeface="Arial" panose="020B0604020202020204" pitchFamily="34" charset="0"/>
              <a:buNone/>
              <a:defRPr sz="14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13"/>
          <p:cNvSpPr>
            <a:spLocks noGrp="1"/>
          </p:cNvSpPr>
          <p:nvPr>
            <p:ph sz="quarter" idx="14"/>
          </p:nvPr>
        </p:nvSpPr>
        <p:spPr>
          <a:xfrm>
            <a:off x="3312694" y="1739844"/>
            <a:ext cx="2482680" cy="291211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Font typeface="Arial" panose="020B0604020202020204" pitchFamily="34" charset="0"/>
              <a:buNone/>
              <a:defRPr sz="14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Content Placeholder 13"/>
          <p:cNvSpPr>
            <a:spLocks noGrp="1"/>
          </p:cNvSpPr>
          <p:nvPr>
            <p:ph sz="quarter" idx="15"/>
          </p:nvPr>
        </p:nvSpPr>
        <p:spPr>
          <a:xfrm>
            <a:off x="6216315" y="1747865"/>
            <a:ext cx="2482680" cy="290409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Font typeface="Arial" panose="020B0604020202020204" pitchFamily="34" charset="0"/>
              <a:buNone/>
              <a:defRPr sz="14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43336" y="1450982"/>
            <a:ext cx="2472480" cy="288032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indent="0">
              <a:buNone/>
              <a:defRPr sz="1400" b="1">
                <a:solidFill>
                  <a:srgbClr val="575756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16" hasCustomPrompt="1"/>
          </p:nvPr>
        </p:nvSpPr>
        <p:spPr>
          <a:xfrm>
            <a:off x="3322894" y="1450983"/>
            <a:ext cx="2472480" cy="288032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indent="0">
              <a:buNone/>
              <a:defRPr sz="1400" b="1">
                <a:solidFill>
                  <a:srgbClr val="575756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text styles</a:t>
            </a:r>
          </a:p>
        </p:txBody>
      </p:sp>
      <p:sp>
        <p:nvSpPr>
          <p:cNvPr id="10" name="Text Placeholder 4"/>
          <p:cNvSpPr>
            <a:spLocks noGrp="1"/>
          </p:cNvSpPr>
          <p:nvPr>
            <p:ph type="body" sz="quarter" idx="17" hasCustomPrompt="1"/>
          </p:nvPr>
        </p:nvSpPr>
        <p:spPr>
          <a:xfrm>
            <a:off x="6226515" y="1450982"/>
            <a:ext cx="2472480" cy="288032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indent="0">
              <a:buNone/>
              <a:defRPr sz="1400" b="1" baseline="0">
                <a:solidFill>
                  <a:srgbClr val="575756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text styles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8"/>
          </p:nvPr>
        </p:nvSpPr>
        <p:spPr>
          <a:xfrm>
            <a:off x="420688" y="4826858"/>
            <a:ext cx="2133600" cy="273844"/>
          </a:xfrm>
          <a:prstGeom prst="rect">
            <a:avLst/>
          </a:prstGeom>
        </p:spPr>
        <p:txBody>
          <a:bodyPr/>
          <a:lstStyle/>
          <a:p>
            <a:fld id="{E52D2AFC-71C4-4511-B128-4ECEE52D3027}" type="slidenum">
              <a:rPr lang="en-ZA" smtClean="0"/>
              <a:pPr/>
              <a:t>‹#›</a:t>
            </a:fld>
            <a:endParaRPr lang="en-ZA" dirty="0"/>
          </a:p>
        </p:txBody>
      </p:sp>
      <p:sp>
        <p:nvSpPr>
          <p:cNvPr id="12" name="Title Placeholder 1"/>
          <p:cNvSpPr>
            <a:spLocks noGrp="1"/>
          </p:cNvSpPr>
          <p:nvPr>
            <p:ph type="title"/>
          </p:nvPr>
        </p:nvSpPr>
        <p:spPr>
          <a:xfrm>
            <a:off x="1197114" y="396000"/>
            <a:ext cx="7399312" cy="857250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>
            <a:lvl1pPr>
              <a:defRPr sz="2400">
                <a:solidFill>
                  <a:srgbClr val="575756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3321189369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Full Page RED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2878373" y="1836751"/>
            <a:ext cx="9144000" cy="5143500"/>
          </a:xfrm>
          <a:prstGeom prst="rect">
            <a:avLst/>
          </a:prstGeom>
        </p:spPr>
        <p:txBody>
          <a:bodyPr vert="horz"/>
          <a:lstStyle/>
          <a:p>
            <a:endParaRPr lang="en-US" dirty="0"/>
          </a:p>
        </p:txBody>
      </p:sp>
      <p:sp>
        <p:nvSpPr>
          <p:cNvPr id="8" name="Title 1"/>
          <p:cNvSpPr>
            <a:spLocks noGrp="1"/>
          </p:cNvSpPr>
          <p:nvPr>
            <p:ph type="ctrTitle"/>
          </p:nvPr>
        </p:nvSpPr>
        <p:spPr>
          <a:xfrm>
            <a:off x="2392680" y="2210400"/>
            <a:ext cx="6243320" cy="636587"/>
          </a:xfrm>
          <a:prstGeom prst="rect">
            <a:avLst/>
          </a:prstGeom>
        </p:spPr>
        <p:txBody>
          <a:bodyPr/>
          <a:lstStyle>
            <a:lvl1pPr algn="l">
              <a:defRPr sz="3200">
                <a:solidFill>
                  <a:srgbClr val="FFFFFF"/>
                </a:solidFill>
              </a:defRPr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9" name="Subtitle 2"/>
          <p:cNvSpPr>
            <a:spLocks noGrp="1"/>
          </p:cNvSpPr>
          <p:nvPr>
            <p:ph type="subTitle" idx="1"/>
          </p:nvPr>
        </p:nvSpPr>
        <p:spPr>
          <a:xfrm>
            <a:off x="2394000" y="2847600"/>
            <a:ext cx="6233160" cy="1314450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18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dirty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2130869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SMA Conte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13"/>
          <p:cNvSpPr>
            <a:spLocks noGrp="1"/>
          </p:cNvSpPr>
          <p:nvPr>
            <p:ph sz="quarter" idx="14"/>
          </p:nvPr>
        </p:nvSpPr>
        <p:spPr>
          <a:xfrm>
            <a:off x="1205136" y="1347614"/>
            <a:ext cx="7399312" cy="3168352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buNone/>
              <a:defRPr sz="14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E52D2AFC-71C4-4511-B128-4ECEE52D3027}" type="slidenum">
              <a:rPr lang="en-ZA" smtClean="0">
                <a:solidFill>
                  <a:srgbClr val="5C5C5C">
                    <a:tint val="75000"/>
                  </a:srgbClr>
                </a:solidFill>
              </a:rPr>
              <a:pPr/>
              <a:t>‹#›</a:t>
            </a:fld>
            <a:endParaRPr lang="en-ZA" dirty="0">
              <a:solidFill>
                <a:srgbClr val="5C5C5C">
                  <a:tint val="75000"/>
                </a:srgbClr>
              </a:solidFill>
            </a:endParaRPr>
          </a:p>
        </p:txBody>
      </p:sp>
      <p:sp>
        <p:nvSpPr>
          <p:cNvPr id="7" name="Title Placeholder 1"/>
          <p:cNvSpPr>
            <a:spLocks noGrp="1"/>
          </p:cNvSpPr>
          <p:nvPr>
            <p:ph type="title"/>
          </p:nvPr>
        </p:nvSpPr>
        <p:spPr>
          <a:xfrm>
            <a:off x="1197114" y="396000"/>
            <a:ext cx="7399312" cy="857250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>
            <a:lvl1pPr>
              <a:defRPr sz="2400">
                <a:solidFill>
                  <a:srgbClr val="575756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17017915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SMA Title and Bullete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97114" y="1347614"/>
            <a:ext cx="7399312" cy="3185146"/>
          </a:xfrm>
          <a:prstGeom prst="rect">
            <a:avLst/>
          </a:prstGeom>
        </p:spPr>
        <p:txBody>
          <a:bodyPr/>
          <a:lstStyle>
            <a:lvl1pPr marL="342900" indent="-342900">
              <a:buClr>
                <a:srgbClr val="E30613"/>
              </a:buClr>
              <a:buSzPct val="90000"/>
              <a:buFont typeface="Wingdings" charset="2"/>
              <a:buChar char="§"/>
              <a:defRPr>
                <a:solidFill>
                  <a:schemeClr val="tx2"/>
                </a:solidFill>
              </a:defRPr>
            </a:lvl1pPr>
            <a:lvl2pPr marL="742950" indent="-285750">
              <a:buClr>
                <a:srgbClr val="E30613"/>
              </a:buClr>
              <a:buSzPct val="90000"/>
              <a:buFont typeface="Wingdings" charset="2"/>
              <a:buChar char="§"/>
              <a:defRPr>
                <a:solidFill>
                  <a:schemeClr val="tx2"/>
                </a:solidFill>
              </a:defRPr>
            </a:lvl2pPr>
            <a:lvl3pPr marL="1143000" indent="-228600">
              <a:buClr>
                <a:srgbClr val="E30613"/>
              </a:buClr>
              <a:buSzPct val="90000"/>
              <a:buFont typeface="Wingdings" charset="2"/>
              <a:buChar char="§"/>
              <a:defRPr>
                <a:solidFill>
                  <a:schemeClr val="tx2"/>
                </a:solidFill>
              </a:defRPr>
            </a:lvl3pPr>
            <a:lvl4pPr marL="1600200" indent="-228600">
              <a:buClr>
                <a:srgbClr val="E30613"/>
              </a:buClr>
              <a:buSzPct val="90000"/>
              <a:buFont typeface="Wingdings" charset="2"/>
              <a:buChar char="§"/>
              <a:defRPr>
                <a:solidFill>
                  <a:schemeClr val="tx2"/>
                </a:solidFill>
              </a:defRPr>
            </a:lvl4pPr>
            <a:lvl5pPr marL="2057400" indent="-228600">
              <a:buClr>
                <a:srgbClr val="E30613"/>
              </a:buClr>
              <a:buSzPct val="90000"/>
              <a:buFont typeface="Wingdings" charset="2"/>
              <a:buChar char="§"/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GB" dirty="0" smtClean="0"/>
              <a:t>Click to edit Master text styles</a:t>
            </a:r>
          </a:p>
          <a:p>
            <a:pPr lvl="1"/>
            <a:r>
              <a:rPr lang="en-GB" dirty="0" smtClean="0"/>
              <a:t>Second level</a:t>
            </a:r>
          </a:p>
          <a:p>
            <a:pPr lvl="2"/>
            <a:r>
              <a:rPr lang="en-GB" dirty="0" smtClean="0"/>
              <a:t>Third level</a:t>
            </a:r>
          </a:p>
          <a:p>
            <a:pPr lvl="3"/>
            <a:r>
              <a:rPr lang="en-GB" dirty="0" smtClean="0"/>
              <a:t>Fourth level</a:t>
            </a:r>
          </a:p>
          <a:p>
            <a:pPr lvl="4"/>
            <a:r>
              <a:rPr lang="en-GB" dirty="0" smtClean="0"/>
              <a:t>Fifth level</a:t>
            </a:r>
            <a:endParaRPr lang="en-US" dirty="0"/>
          </a:p>
        </p:txBody>
      </p:sp>
      <p:sp>
        <p:nvSpPr>
          <p:cNvPr id="8" name="Slide Number Placeholder 4"/>
          <p:cNvSpPr>
            <a:spLocks noGrp="1"/>
          </p:cNvSpPr>
          <p:nvPr>
            <p:ph type="sldNum" sz="quarter" idx="15"/>
          </p:nvPr>
        </p:nvSpPr>
        <p:spPr>
          <a:xfrm>
            <a:off x="420688" y="4826858"/>
            <a:ext cx="2133600" cy="273844"/>
          </a:xfrm>
        </p:spPr>
        <p:txBody>
          <a:bodyPr/>
          <a:lstStyle/>
          <a:p>
            <a:fld id="{E52D2AFC-71C4-4511-B128-4ECEE52D3027}" type="slidenum">
              <a:rPr lang="en-ZA" smtClean="0">
                <a:solidFill>
                  <a:srgbClr val="5C5C5C">
                    <a:tint val="75000"/>
                  </a:srgbClr>
                </a:solidFill>
              </a:rPr>
              <a:pPr/>
              <a:t>‹#›</a:t>
            </a:fld>
            <a:endParaRPr lang="en-ZA" dirty="0">
              <a:solidFill>
                <a:srgbClr val="5C5C5C">
                  <a:tint val="75000"/>
                </a:srgbClr>
              </a:solidFill>
            </a:endParaRPr>
          </a:p>
        </p:txBody>
      </p:sp>
      <p:sp>
        <p:nvSpPr>
          <p:cNvPr id="5" name="Title Placeholder 1"/>
          <p:cNvSpPr>
            <a:spLocks noGrp="1"/>
          </p:cNvSpPr>
          <p:nvPr>
            <p:ph type="title"/>
          </p:nvPr>
        </p:nvSpPr>
        <p:spPr>
          <a:xfrm>
            <a:off x="1197114" y="396000"/>
            <a:ext cx="7399312" cy="857250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>
            <a:lvl1pPr>
              <a:defRPr sz="2400">
                <a:solidFill>
                  <a:srgbClr val="575756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919347968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SMA Title and Two Colum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2"/>
          <p:cNvSpPr>
            <a:spLocks noGrp="1"/>
          </p:cNvSpPr>
          <p:nvPr>
            <p:ph type="body" idx="1"/>
          </p:nvPr>
        </p:nvSpPr>
        <p:spPr>
          <a:xfrm>
            <a:off x="414586" y="1424111"/>
            <a:ext cx="4040188" cy="355551"/>
          </a:xfrm>
          <a:prstGeom prst="rect">
            <a:avLst/>
          </a:prstGeom>
        </p:spPr>
        <p:txBody>
          <a:bodyPr anchor="t" anchorCtr="0">
            <a:normAutofit/>
          </a:bodyPr>
          <a:lstStyle>
            <a:lvl1pPr marL="0" indent="0">
              <a:buNone/>
              <a:defRPr sz="1400" b="1">
                <a:solidFill>
                  <a:srgbClr val="575756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0" name="Content Placeholder 3"/>
          <p:cNvSpPr>
            <a:spLocks noGrp="1"/>
          </p:cNvSpPr>
          <p:nvPr>
            <p:ph sz="half" idx="2"/>
          </p:nvPr>
        </p:nvSpPr>
        <p:spPr>
          <a:xfrm>
            <a:off x="414586" y="1779662"/>
            <a:ext cx="4040188" cy="2814960"/>
          </a:xfrm>
          <a:prstGeom prst="rect">
            <a:avLst/>
          </a:prstGeom>
        </p:spPr>
        <p:txBody>
          <a:bodyPr/>
          <a:lstStyle>
            <a:lvl1pPr marL="342900" indent="-342900">
              <a:buClr>
                <a:srgbClr val="E30613"/>
              </a:buClr>
              <a:buSzPct val="90000"/>
              <a:buFont typeface="Wingdings" charset="2"/>
              <a:buChar char="§"/>
              <a:defRPr sz="1400">
                <a:solidFill>
                  <a:schemeClr val="tx1"/>
                </a:solidFill>
              </a:defRPr>
            </a:lvl1pPr>
            <a:lvl2pPr marL="742950" indent="-285750">
              <a:buClr>
                <a:srgbClr val="E30613"/>
              </a:buClr>
              <a:buSzPct val="90000"/>
              <a:buFont typeface="Wingdings" charset="2"/>
              <a:buChar char="§"/>
              <a:defRPr sz="1400">
                <a:solidFill>
                  <a:schemeClr val="tx1"/>
                </a:solidFill>
              </a:defRPr>
            </a:lvl2pPr>
            <a:lvl3pPr marL="1143000" indent="-228600">
              <a:buClr>
                <a:srgbClr val="E30613"/>
              </a:buClr>
              <a:buSzPct val="90000"/>
              <a:buFont typeface="Wingdings" charset="2"/>
              <a:buChar char="§"/>
              <a:defRPr sz="1400">
                <a:solidFill>
                  <a:schemeClr val="tx1"/>
                </a:solidFill>
              </a:defRPr>
            </a:lvl3pPr>
            <a:lvl4pPr marL="1600200" indent="-228600">
              <a:buClr>
                <a:srgbClr val="E30613"/>
              </a:buClr>
              <a:buSzPct val="90000"/>
              <a:buFont typeface="Wingdings" charset="2"/>
              <a:buChar char="§"/>
              <a:defRPr sz="1200">
                <a:solidFill>
                  <a:schemeClr val="tx1"/>
                </a:solidFill>
              </a:defRPr>
            </a:lvl4pPr>
            <a:lvl5pPr marL="2057400" indent="-228600">
              <a:buClr>
                <a:srgbClr val="E30613"/>
              </a:buClr>
              <a:buSzPct val="90000"/>
              <a:buFont typeface="Wingdings" charset="2"/>
              <a:buChar char="§"/>
              <a:defRPr sz="1200">
                <a:solidFill>
                  <a:schemeClr val="tx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JM" dirty="0"/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424111"/>
            <a:ext cx="4041775" cy="355551"/>
          </a:xfrm>
          <a:prstGeom prst="rect">
            <a:avLst/>
          </a:prstGeom>
        </p:spPr>
        <p:txBody>
          <a:bodyPr anchor="t" anchorCtr="0">
            <a:normAutofit/>
          </a:bodyPr>
          <a:lstStyle>
            <a:lvl1pPr marL="0" indent="0">
              <a:buNone/>
              <a:defRPr sz="1400" b="1">
                <a:solidFill>
                  <a:srgbClr val="575756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2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779662"/>
            <a:ext cx="4041775" cy="2814960"/>
          </a:xfrm>
          <a:prstGeom prst="rect">
            <a:avLst/>
          </a:prstGeom>
        </p:spPr>
        <p:txBody>
          <a:bodyPr/>
          <a:lstStyle>
            <a:lvl1pPr marL="342900" indent="-342900">
              <a:buClr>
                <a:srgbClr val="E30613"/>
              </a:buClr>
              <a:buSzPct val="90000"/>
              <a:buFont typeface="Wingdings" charset="2"/>
              <a:buChar char="§"/>
              <a:defRPr sz="1400">
                <a:solidFill>
                  <a:schemeClr val="tx1"/>
                </a:solidFill>
              </a:defRPr>
            </a:lvl1pPr>
            <a:lvl2pPr marL="742950" indent="-285750">
              <a:buClr>
                <a:srgbClr val="E30613"/>
              </a:buClr>
              <a:buSzPct val="90000"/>
              <a:buFont typeface="Wingdings" charset="2"/>
              <a:buChar char="§"/>
              <a:defRPr sz="1400">
                <a:solidFill>
                  <a:schemeClr val="tx1"/>
                </a:solidFill>
              </a:defRPr>
            </a:lvl2pPr>
            <a:lvl3pPr marL="1143000" indent="-228600">
              <a:buClr>
                <a:srgbClr val="E30613"/>
              </a:buClr>
              <a:buSzPct val="90000"/>
              <a:buFont typeface="Wingdings" charset="2"/>
              <a:buChar char="§"/>
              <a:defRPr sz="1400">
                <a:solidFill>
                  <a:schemeClr val="tx1"/>
                </a:solidFill>
              </a:defRPr>
            </a:lvl3pPr>
            <a:lvl4pPr marL="1600200" indent="-228600">
              <a:buClr>
                <a:srgbClr val="E30613"/>
              </a:buClr>
              <a:buSzPct val="90000"/>
              <a:buFont typeface="Wingdings" charset="2"/>
              <a:buChar char="§"/>
              <a:defRPr sz="1200">
                <a:solidFill>
                  <a:schemeClr val="tx1"/>
                </a:solidFill>
              </a:defRPr>
            </a:lvl4pPr>
            <a:lvl5pPr marL="2057400" indent="-228600">
              <a:buClr>
                <a:srgbClr val="E30613"/>
              </a:buClr>
              <a:buSzPct val="90000"/>
              <a:buFont typeface="Wingdings" charset="2"/>
              <a:buChar char="§"/>
              <a:defRPr sz="1200">
                <a:solidFill>
                  <a:schemeClr val="tx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JM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2D2AFC-71C4-4511-B128-4ECEE52D3027}" type="slidenum">
              <a:rPr lang="en-ZA" smtClean="0">
                <a:solidFill>
                  <a:srgbClr val="5C5C5C">
                    <a:tint val="75000"/>
                  </a:srgbClr>
                </a:solidFill>
              </a:rPr>
              <a:pPr/>
              <a:t>‹#›</a:t>
            </a:fld>
            <a:endParaRPr lang="en-ZA" dirty="0">
              <a:solidFill>
                <a:srgbClr val="5C5C5C">
                  <a:tint val="75000"/>
                </a:srgbClr>
              </a:solidFill>
            </a:endParaRPr>
          </a:p>
        </p:txBody>
      </p:sp>
      <p:sp>
        <p:nvSpPr>
          <p:cNvPr id="8" name="Title Placeholder 1"/>
          <p:cNvSpPr>
            <a:spLocks noGrp="1"/>
          </p:cNvSpPr>
          <p:nvPr>
            <p:ph type="title"/>
          </p:nvPr>
        </p:nvSpPr>
        <p:spPr>
          <a:xfrm>
            <a:off x="1197114" y="396000"/>
            <a:ext cx="7399312" cy="857250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>
            <a:lvl1pPr>
              <a:defRPr sz="2400">
                <a:solidFill>
                  <a:srgbClr val="575756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328399173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SMA Title and three colum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3"/>
          <p:cNvSpPr>
            <a:spLocks noGrp="1"/>
          </p:cNvSpPr>
          <p:nvPr>
            <p:ph sz="quarter" idx="13"/>
          </p:nvPr>
        </p:nvSpPr>
        <p:spPr>
          <a:xfrm>
            <a:off x="433136" y="1747865"/>
            <a:ext cx="2482680" cy="291211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Font typeface="Arial" panose="020B0604020202020204" pitchFamily="34" charset="0"/>
              <a:buNone/>
              <a:defRPr sz="14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13"/>
          <p:cNvSpPr>
            <a:spLocks noGrp="1"/>
          </p:cNvSpPr>
          <p:nvPr>
            <p:ph sz="quarter" idx="14"/>
          </p:nvPr>
        </p:nvSpPr>
        <p:spPr>
          <a:xfrm>
            <a:off x="3312694" y="1739844"/>
            <a:ext cx="2482680" cy="291211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Font typeface="Arial" panose="020B0604020202020204" pitchFamily="34" charset="0"/>
              <a:buNone/>
              <a:defRPr sz="14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Content Placeholder 13"/>
          <p:cNvSpPr>
            <a:spLocks noGrp="1"/>
          </p:cNvSpPr>
          <p:nvPr>
            <p:ph sz="quarter" idx="15"/>
          </p:nvPr>
        </p:nvSpPr>
        <p:spPr>
          <a:xfrm>
            <a:off x="6216315" y="1747865"/>
            <a:ext cx="2482680" cy="290409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Font typeface="Arial" panose="020B0604020202020204" pitchFamily="34" charset="0"/>
              <a:buNone/>
              <a:defRPr sz="14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43336" y="1450982"/>
            <a:ext cx="2472480" cy="288032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indent="0">
              <a:buNone/>
              <a:defRPr sz="1400" b="1">
                <a:solidFill>
                  <a:srgbClr val="575756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16" hasCustomPrompt="1"/>
          </p:nvPr>
        </p:nvSpPr>
        <p:spPr>
          <a:xfrm>
            <a:off x="3322894" y="1450983"/>
            <a:ext cx="2472480" cy="288032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indent="0">
              <a:buNone/>
              <a:defRPr sz="1400" b="1">
                <a:solidFill>
                  <a:srgbClr val="575756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text styles</a:t>
            </a:r>
          </a:p>
        </p:txBody>
      </p:sp>
      <p:sp>
        <p:nvSpPr>
          <p:cNvPr id="10" name="Text Placeholder 4"/>
          <p:cNvSpPr>
            <a:spLocks noGrp="1"/>
          </p:cNvSpPr>
          <p:nvPr>
            <p:ph type="body" sz="quarter" idx="17" hasCustomPrompt="1"/>
          </p:nvPr>
        </p:nvSpPr>
        <p:spPr>
          <a:xfrm>
            <a:off x="6226515" y="1450982"/>
            <a:ext cx="2472480" cy="288032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indent="0">
              <a:buNone/>
              <a:defRPr sz="1400" b="1" baseline="0">
                <a:solidFill>
                  <a:srgbClr val="575756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text styles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E52D2AFC-71C4-4511-B128-4ECEE52D3027}" type="slidenum">
              <a:rPr lang="en-ZA" smtClean="0">
                <a:solidFill>
                  <a:srgbClr val="5C5C5C">
                    <a:tint val="75000"/>
                  </a:srgbClr>
                </a:solidFill>
              </a:rPr>
              <a:pPr/>
              <a:t>‹#›</a:t>
            </a:fld>
            <a:endParaRPr lang="en-ZA" dirty="0">
              <a:solidFill>
                <a:srgbClr val="5C5C5C">
                  <a:tint val="75000"/>
                </a:srgbClr>
              </a:solidFill>
            </a:endParaRPr>
          </a:p>
        </p:txBody>
      </p:sp>
      <p:sp>
        <p:nvSpPr>
          <p:cNvPr id="12" name="Title Placeholder 1"/>
          <p:cNvSpPr>
            <a:spLocks noGrp="1"/>
          </p:cNvSpPr>
          <p:nvPr>
            <p:ph type="title"/>
          </p:nvPr>
        </p:nvSpPr>
        <p:spPr>
          <a:xfrm>
            <a:off x="1197114" y="396000"/>
            <a:ext cx="7399312" cy="857250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>
            <a:lvl1pPr>
              <a:defRPr sz="2400">
                <a:solidFill>
                  <a:srgbClr val="575756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46914361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SMA Image and Content 01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4"/>
          <p:cNvSpPr>
            <a:spLocks noGrp="1"/>
          </p:cNvSpPr>
          <p:nvPr>
            <p:ph type="pic" sz="quarter" idx="14"/>
          </p:nvPr>
        </p:nvSpPr>
        <p:spPr>
          <a:xfrm>
            <a:off x="0" y="0"/>
            <a:ext cx="3039979" cy="156363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FontTx/>
              <a:buNone/>
              <a:defRPr sz="16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r>
              <a:rPr lang="en-US" smtClean="0"/>
              <a:t>Click icon to add picture</a:t>
            </a:r>
            <a:endParaRPr lang="en-JM"/>
          </a:p>
        </p:txBody>
      </p:sp>
      <p:sp>
        <p:nvSpPr>
          <p:cNvPr id="8" name="Text Placeholder 5"/>
          <p:cNvSpPr>
            <a:spLocks noGrp="1"/>
          </p:cNvSpPr>
          <p:nvPr>
            <p:ph type="body" sz="quarter" idx="13"/>
          </p:nvPr>
        </p:nvSpPr>
        <p:spPr>
          <a:xfrm>
            <a:off x="427038" y="1851670"/>
            <a:ext cx="2322854" cy="273630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120000"/>
              </a:lnSpc>
              <a:buFontTx/>
              <a:buNone/>
              <a:defRPr sz="14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2pPr>
            <a:lvl3pPr marL="1143000" indent="-228600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3pPr>
            <a:lvl4pPr marL="1600200" indent="-228600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4pPr>
            <a:lvl5pPr marL="2057400" indent="-228600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7" name="Picture Placeholder 24"/>
          <p:cNvSpPr>
            <a:spLocks noGrp="1"/>
          </p:cNvSpPr>
          <p:nvPr>
            <p:ph type="pic" sz="quarter" idx="19"/>
          </p:nvPr>
        </p:nvSpPr>
        <p:spPr>
          <a:xfrm>
            <a:off x="3039979" y="0"/>
            <a:ext cx="3072063" cy="156363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FontTx/>
              <a:buNone/>
              <a:defRPr sz="16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r>
              <a:rPr lang="en-US" smtClean="0"/>
              <a:t>Click icon to add picture</a:t>
            </a:r>
            <a:endParaRPr lang="en-JM"/>
          </a:p>
        </p:txBody>
      </p:sp>
      <p:sp>
        <p:nvSpPr>
          <p:cNvPr id="18" name="Picture Placeholder 24"/>
          <p:cNvSpPr>
            <a:spLocks noGrp="1"/>
          </p:cNvSpPr>
          <p:nvPr>
            <p:ph type="pic" sz="quarter" idx="20"/>
          </p:nvPr>
        </p:nvSpPr>
        <p:spPr>
          <a:xfrm>
            <a:off x="6107868" y="0"/>
            <a:ext cx="3039979" cy="156363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FontTx/>
              <a:buNone/>
              <a:defRPr sz="16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r>
              <a:rPr lang="en-US" smtClean="0"/>
              <a:t>Click icon to add picture</a:t>
            </a:r>
            <a:endParaRPr lang="en-JM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21"/>
          </p:nvPr>
        </p:nvSpPr>
        <p:spPr/>
        <p:txBody>
          <a:bodyPr/>
          <a:lstStyle/>
          <a:p>
            <a:fld id="{E52D2AFC-71C4-4511-B128-4ECEE52D3027}" type="slidenum">
              <a:rPr lang="en-ZA" smtClean="0">
                <a:solidFill>
                  <a:srgbClr val="5C5C5C">
                    <a:tint val="75000"/>
                  </a:srgbClr>
                </a:solidFill>
              </a:rPr>
              <a:pPr/>
              <a:t>‹#›</a:t>
            </a:fld>
            <a:endParaRPr lang="en-ZA" dirty="0">
              <a:solidFill>
                <a:srgbClr val="5C5C5C">
                  <a:tint val="75000"/>
                </a:srgbClr>
              </a:solidFill>
            </a:endParaRPr>
          </a:p>
        </p:txBody>
      </p:sp>
      <p:sp>
        <p:nvSpPr>
          <p:cNvPr id="11" name="Text Placeholder 5"/>
          <p:cNvSpPr>
            <a:spLocks noGrp="1"/>
          </p:cNvSpPr>
          <p:nvPr>
            <p:ph type="body" sz="quarter" idx="22"/>
          </p:nvPr>
        </p:nvSpPr>
        <p:spPr>
          <a:xfrm>
            <a:off x="3419872" y="1851670"/>
            <a:ext cx="2322854" cy="273630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120000"/>
              </a:lnSpc>
              <a:buFontTx/>
              <a:buNone/>
              <a:defRPr sz="14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2pPr>
            <a:lvl3pPr marL="1143000" indent="-228600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3pPr>
            <a:lvl4pPr marL="1600200" indent="-228600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4pPr>
            <a:lvl5pPr marL="2057400" indent="-228600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Text Placeholder 5"/>
          <p:cNvSpPr>
            <a:spLocks noGrp="1"/>
          </p:cNvSpPr>
          <p:nvPr>
            <p:ph type="body" sz="quarter" idx="23"/>
          </p:nvPr>
        </p:nvSpPr>
        <p:spPr>
          <a:xfrm>
            <a:off x="6444208" y="1851670"/>
            <a:ext cx="2261642" cy="273630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120000"/>
              </a:lnSpc>
              <a:buFontTx/>
              <a:buNone/>
              <a:defRPr sz="14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2pPr>
            <a:lvl3pPr marL="1143000" indent="-228600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3pPr>
            <a:lvl4pPr marL="1600200" indent="-228600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4pPr>
            <a:lvl5pPr marL="2057400" indent="-228600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17227906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SMA Image and Content 02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4"/>
          <p:cNvSpPr>
            <a:spLocks noGrp="1"/>
          </p:cNvSpPr>
          <p:nvPr>
            <p:ph type="pic" sz="quarter" idx="14"/>
          </p:nvPr>
        </p:nvSpPr>
        <p:spPr>
          <a:xfrm>
            <a:off x="0" y="0"/>
            <a:ext cx="3505200" cy="514349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FontTx/>
              <a:buNone/>
              <a:tabLst>
                <a:tab pos="2959100" algn="l"/>
              </a:tabLst>
              <a:defRPr sz="16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r>
              <a:rPr lang="en-US" smtClean="0"/>
              <a:t>Click icon to add picture</a:t>
            </a:r>
            <a:endParaRPr lang="en-JM" dirty="0"/>
          </a:p>
        </p:txBody>
      </p:sp>
      <p:sp>
        <p:nvSpPr>
          <p:cNvPr id="4" name="Text Placeholder 5"/>
          <p:cNvSpPr>
            <a:spLocks noGrp="1"/>
          </p:cNvSpPr>
          <p:nvPr>
            <p:ph type="body" sz="quarter" idx="13"/>
          </p:nvPr>
        </p:nvSpPr>
        <p:spPr>
          <a:xfrm>
            <a:off x="4067944" y="843558"/>
            <a:ext cx="4618855" cy="3048000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>
              <a:lnSpc>
                <a:spcPct val="120000"/>
              </a:lnSpc>
              <a:buClr>
                <a:srgbClr val="E30613"/>
              </a:buClr>
              <a:buSzPct val="90000"/>
              <a:buFont typeface="Wingdings" charset="2"/>
              <a:buChar char="§"/>
              <a:defRPr sz="14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2pPr>
            <a:lvl3pPr marL="1143000" indent="-228600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3pPr>
            <a:lvl4pPr marL="1600200" indent="-228600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4pPr>
            <a:lvl5pPr marL="2057400" indent="-228600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2" name="Rectangle 1"/>
          <p:cNvSpPr/>
          <p:nvPr userDrawn="1"/>
        </p:nvSpPr>
        <p:spPr>
          <a:xfrm>
            <a:off x="395536" y="4659982"/>
            <a:ext cx="8352928" cy="1440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>
              <a:solidFill>
                <a:srgbClr val="FFFFFF"/>
              </a:solidFill>
            </a:endParaRPr>
          </a:p>
        </p:txBody>
      </p:sp>
      <p:sp>
        <p:nvSpPr>
          <p:cNvPr id="5" name="Rectangle 4"/>
          <p:cNvSpPr/>
          <p:nvPr userDrawn="1"/>
        </p:nvSpPr>
        <p:spPr>
          <a:xfrm>
            <a:off x="4067174" y="4711700"/>
            <a:ext cx="1512887" cy="71438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>
              <a:solidFill>
                <a:srgbClr val="FFFFFF"/>
              </a:solidFill>
            </a:endParaRPr>
          </a:p>
        </p:txBody>
      </p:sp>
      <p:sp>
        <p:nvSpPr>
          <p:cNvPr id="6" name="Rectangle 5"/>
          <p:cNvSpPr/>
          <p:nvPr userDrawn="1"/>
        </p:nvSpPr>
        <p:spPr>
          <a:xfrm>
            <a:off x="5580062" y="4711700"/>
            <a:ext cx="1595437" cy="71438"/>
          </a:xfrm>
          <a:prstGeom prst="rect">
            <a:avLst/>
          </a:prstGeom>
          <a:solidFill>
            <a:srgbClr val="E306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>
              <a:solidFill>
                <a:srgbClr val="FFFFFF"/>
              </a:solidFill>
            </a:endParaRPr>
          </a:p>
        </p:txBody>
      </p:sp>
      <p:sp>
        <p:nvSpPr>
          <p:cNvPr id="7" name="Rectangle 6"/>
          <p:cNvSpPr/>
          <p:nvPr userDrawn="1"/>
        </p:nvSpPr>
        <p:spPr>
          <a:xfrm>
            <a:off x="7164387" y="4711700"/>
            <a:ext cx="1600423" cy="71438"/>
          </a:xfrm>
          <a:prstGeom prst="rect">
            <a:avLst/>
          </a:prstGeom>
          <a:solidFill>
            <a:srgbClr val="94BF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728483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SMA Image 01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16"/>
          <p:cNvSpPr>
            <a:spLocks noGrp="1"/>
          </p:cNvSpPr>
          <p:nvPr>
            <p:ph type="pic" sz="quarter" idx="59"/>
          </p:nvPr>
        </p:nvSpPr>
        <p:spPr>
          <a:xfrm>
            <a:off x="0" y="1253250"/>
            <a:ext cx="9144000" cy="3890249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icon to add picture</a:t>
            </a:r>
            <a:endParaRPr lang="en-JM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60"/>
          </p:nvPr>
        </p:nvSpPr>
        <p:spPr/>
        <p:txBody>
          <a:bodyPr/>
          <a:lstStyle/>
          <a:p>
            <a:fld id="{E52D2AFC-71C4-4511-B128-4ECEE52D3027}" type="slidenum">
              <a:rPr lang="en-ZA" smtClean="0">
                <a:solidFill>
                  <a:srgbClr val="5C5C5C">
                    <a:tint val="75000"/>
                  </a:srgbClr>
                </a:solidFill>
              </a:rPr>
              <a:pPr/>
              <a:t>‹#›</a:t>
            </a:fld>
            <a:endParaRPr lang="en-ZA" dirty="0">
              <a:solidFill>
                <a:srgbClr val="5C5C5C">
                  <a:tint val="75000"/>
                </a:srgbClr>
              </a:solidFill>
            </a:endParaRPr>
          </a:p>
        </p:txBody>
      </p:sp>
      <p:sp>
        <p:nvSpPr>
          <p:cNvPr id="7" name="Title Placeholder 1"/>
          <p:cNvSpPr>
            <a:spLocks noGrp="1"/>
          </p:cNvSpPr>
          <p:nvPr>
            <p:ph type="title"/>
          </p:nvPr>
        </p:nvSpPr>
        <p:spPr>
          <a:xfrm>
            <a:off x="1197114" y="396000"/>
            <a:ext cx="7399312" cy="857250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>
            <a:lvl1pPr>
              <a:defRPr sz="2400">
                <a:solidFill>
                  <a:srgbClr val="575756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36631338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SMA Image 02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16"/>
          <p:cNvSpPr>
            <a:spLocks noGrp="1"/>
          </p:cNvSpPr>
          <p:nvPr>
            <p:ph type="pic" sz="quarter" idx="59"/>
          </p:nvPr>
        </p:nvSpPr>
        <p:spPr>
          <a:xfrm>
            <a:off x="0" y="1347614"/>
            <a:ext cx="4644008" cy="3795886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icon to add picture</a:t>
            </a:r>
            <a:endParaRPr lang="en-JM" dirty="0"/>
          </a:p>
        </p:txBody>
      </p:sp>
      <p:sp>
        <p:nvSpPr>
          <p:cNvPr id="10" name="Picture Placeholder 16"/>
          <p:cNvSpPr>
            <a:spLocks noGrp="1"/>
          </p:cNvSpPr>
          <p:nvPr>
            <p:ph type="pic" sz="quarter" idx="60"/>
          </p:nvPr>
        </p:nvSpPr>
        <p:spPr>
          <a:xfrm>
            <a:off x="4572000" y="1347614"/>
            <a:ext cx="4644008" cy="3795886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icon to add picture</a:t>
            </a:r>
            <a:endParaRPr lang="en-JM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61"/>
          </p:nvPr>
        </p:nvSpPr>
        <p:spPr/>
        <p:txBody>
          <a:bodyPr/>
          <a:lstStyle/>
          <a:p>
            <a:fld id="{E52D2AFC-71C4-4511-B128-4ECEE52D3027}" type="slidenum">
              <a:rPr lang="en-ZA" smtClean="0">
                <a:solidFill>
                  <a:srgbClr val="5C5C5C">
                    <a:tint val="75000"/>
                  </a:srgbClr>
                </a:solidFill>
              </a:rPr>
              <a:pPr/>
              <a:t>‹#›</a:t>
            </a:fld>
            <a:endParaRPr lang="en-ZA" dirty="0">
              <a:solidFill>
                <a:srgbClr val="5C5C5C">
                  <a:tint val="75000"/>
                </a:srgbClr>
              </a:solidFill>
            </a:endParaRPr>
          </a:p>
        </p:txBody>
      </p:sp>
      <p:sp>
        <p:nvSpPr>
          <p:cNvPr id="7" name="Title Placeholder 1"/>
          <p:cNvSpPr>
            <a:spLocks noGrp="1"/>
          </p:cNvSpPr>
          <p:nvPr>
            <p:ph type="title"/>
          </p:nvPr>
        </p:nvSpPr>
        <p:spPr>
          <a:xfrm>
            <a:off x="1197114" y="396000"/>
            <a:ext cx="7399312" cy="857250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>
            <a:lvl1pPr>
              <a:defRPr sz="2400">
                <a:solidFill>
                  <a:srgbClr val="575756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96913563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SMA Image 03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16"/>
          <p:cNvSpPr>
            <a:spLocks noGrp="1"/>
          </p:cNvSpPr>
          <p:nvPr>
            <p:ph type="pic" sz="quarter" idx="59"/>
          </p:nvPr>
        </p:nvSpPr>
        <p:spPr>
          <a:xfrm>
            <a:off x="155631" y="123478"/>
            <a:ext cx="3330575" cy="2088232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icon to add picture</a:t>
            </a:r>
            <a:endParaRPr lang="en-JM" dirty="0"/>
          </a:p>
        </p:txBody>
      </p:sp>
      <p:sp>
        <p:nvSpPr>
          <p:cNvPr id="4" name="Picture Placeholder 16"/>
          <p:cNvSpPr>
            <a:spLocks noGrp="1"/>
          </p:cNvSpPr>
          <p:nvPr>
            <p:ph type="pic" sz="quarter" idx="60"/>
          </p:nvPr>
        </p:nvSpPr>
        <p:spPr>
          <a:xfrm>
            <a:off x="155631" y="2355726"/>
            <a:ext cx="3330575" cy="2232248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icon to add picture</a:t>
            </a:r>
            <a:endParaRPr lang="en-JM" dirty="0"/>
          </a:p>
        </p:txBody>
      </p:sp>
      <p:sp>
        <p:nvSpPr>
          <p:cNvPr id="5" name="Picture Placeholder 16"/>
          <p:cNvSpPr>
            <a:spLocks noGrp="1"/>
          </p:cNvSpPr>
          <p:nvPr>
            <p:ph type="pic" sz="quarter" idx="61"/>
          </p:nvPr>
        </p:nvSpPr>
        <p:spPr>
          <a:xfrm>
            <a:off x="3633538" y="123478"/>
            <a:ext cx="2714782" cy="4464496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icon to add picture</a:t>
            </a:r>
            <a:endParaRPr lang="en-JM" dirty="0"/>
          </a:p>
        </p:txBody>
      </p:sp>
      <p:sp>
        <p:nvSpPr>
          <p:cNvPr id="6" name="Picture Placeholder 16"/>
          <p:cNvSpPr>
            <a:spLocks noGrp="1"/>
          </p:cNvSpPr>
          <p:nvPr>
            <p:ph type="pic" sz="quarter" idx="62"/>
          </p:nvPr>
        </p:nvSpPr>
        <p:spPr>
          <a:xfrm>
            <a:off x="6492335" y="123478"/>
            <a:ext cx="2538487" cy="1368152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icon to add picture</a:t>
            </a:r>
            <a:endParaRPr lang="en-JM" dirty="0"/>
          </a:p>
        </p:txBody>
      </p:sp>
      <p:sp>
        <p:nvSpPr>
          <p:cNvPr id="7" name="Picture Placeholder 16"/>
          <p:cNvSpPr>
            <a:spLocks noGrp="1"/>
          </p:cNvSpPr>
          <p:nvPr>
            <p:ph type="pic" sz="quarter" idx="63"/>
          </p:nvPr>
        </p:nvSpPr>
        <p:spPr>
          <a:xfrm>
            <a:off x="6492335" y="1635646"/>
            <a:ext cx="2538487" cy="144016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icon to add picture</a:t>
            </a:r>
            <a:endParaRPr lang="en-JM" dirty="0"/>
          </a:p>
        </p:txBody>
      </p:sp>
      <p:sp>
        <p:nvSpPr>
          <p:cNvPr id="8" name="Picture Placeholder 16"/>
          <p:cNvSpPr>
            <a:spLocks noGrp="1"/>
          </p:cNvSpPr>
          <p:nvPr>
            <p:ph type="pic" sz="quarter" idx="64"/>
          </p:nvPr>
        </p:nvSpPr>
        <p:spPr>
          <a:xfrm>
            <a:off x="6492335" y="3219822"/>
            <a:ext cx="2538487" cy="1368152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icon to add picture</a:t>
            </a:r>
            <a:endParaRPr lang="en-JM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65"/>
          </p:nvPr>
        </p:nvSpPr>
        <p:spPr/>
        <p:txBody>
          <a:bodyPr/>
          <a:lstStyle/>
          <a:p>
            <a:fld id="{E52D2AFC-71C4-4511-B128-4ECEE52D3027}" type="slidenum">
              <a:rPr lang="en-ZA" smtClean="0">
                <a:solidFill>
                  <a:srgbClr val="5C5C5C">
                    <a:tint val="75000"/>
                  </a:srgbClr>
                </a:solidFill>
              </a:rPr>
              <a:pPr/>
              <a:t>‹#›</a:t>
            </a:fld>
            <a:endParaRPr lang="en-ZA" dirty="0">
              <a:solidFill>
                <a:srgbClr val="5C5C5C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210273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SMA Image and Content 01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4"/>
          <p:cNvSpPr>
            <a:spLocks noGrp="1"/>
          </p:cNvSpPr>
          <p:nvPr>
            <p:ph type="pic" sz="quarter" idx="14"/>
          </p:nvPr>
        </p:nvSpPr>
        <p:spPr>
          <a:xfrm>
            <a:off x="0" y="0"/>
            <a:ext cx="3039979" cy="156363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FontTx/>
              <a:buNone/>
              <a:defRPr sz="16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JM"/>
          </a:p>
        </p:txBody>
      </p:sp>
      <p:sp>
        <p:nvSpPr>
          <p:cNvPr id="8" name="Text Placeholder 5"/>
          <p:cNvSpPr>
            <a:spLocks noGrp="1"/>
          </p:cNvSpPr>
          <p:nvPr>
            <p:ph type="body" sz="quarter" idx="13"/>
          </p:nvPr>
        </p:nvSpPr>
        <p:spPr>
          <a:xfrm>
            <a:off x="427038" y="1851670"/>
            <a:ext cx="2322854" cy="273630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120000"/>
              </a:lnSpc>
              <a:buFontTx/>
              <a:buNone/>
              <a:defRPr sz="14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2pPr>
            <a:lvl3pPr marL="1143000" indent="-228600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3pPr>
            <a:lvl4pPr marL="1600200" indent="-228600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4pPr>
            <a:lvl5pPr marL="2057400" indent="-228600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7" name="Picture Placeholder 24"/>
          <p:cNvSpPr>
            <a:spLocks noGrp="1"/>
          </p:cNvSpPr>
          <p:nvPr>
            <p:ph type="pic" sz="quarter" idx="19"/>
          </p:nvPr>
        </p:nvSpPr>
        <p:spPr>
          <a:xfrm>
            <a:off x="3039979" y="0"/>
            <a:ext cx="3072063" cy="156363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FontTx/>
              <a:buNone/>
              <a:defRPr sz="16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JM"/>
          </a:p>
        </p:txBody>
      </p:sp>
      <p:sp>
        <p:nvSpPr>
          <p:cNvPr id="18" name="Picture Placeholder 24"/>
          <p:cNvSpPr>
            <a:spLocks noGrp="1"/>
          </p:cNvSpPr>
          <p:nvPr>
            <p:ph type="pic" sz="quarter" idx="20"/>
          </p:nvPr>
        </p:nvSpPr>
        <p:spPr>
          <a:xfrm>
            <a:off x="6107868" y="0"/>
            <a:ext cx="3039979" cy="156363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FontTx/>
              <a:buNone/>
              <a:defRPr sz="16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JM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21"/>
          </p:nvPr>
        </p:nvSpPr>
        <p:spPr>
          <a:xfrm>
            <a:off x="420688" y="4826858"/>
            <a:ext cx="2133600" cy="273844"/>
          </a:xfrm>
          <a:prstGeom prst="rect">
            <a:avLst/>
          </a:prstGeom>
        </p:spPr>
        <p:txBody>
          <a:bodyPr/>
          <a:lstStyle/>
          <a:p>
            <a:fld id="{E52D2AFC-71C4-4511-B128-4ECEE52D3027}" type="slidenum">
              <a:rPr lang="en-ZA" smtClean="0"/>
              <a:pPr/>
              <a:t>‹#›</a:t>
            </a:fld>
            <a:endParaRPr lang="en-ZA" dirty="0"/>
          </a:p>
        </p:txBody>
      </p:sp>
      <p:sp>
        <p:nvSpPr>
          <p:cNvPr id="11" name="Text Placeholder 5"/>
          <p:cNvSpPr>
            <a:spLocks noGrp="1"/>
          </p:cNvSpPr>
          <p:nvPr>
            <p:ph type="body" sz="quarter" idx="22"/>
          </p:nvPr>
        </p:nvSpPr>
        <p:spPr>
          <a:xfrm>
            <a:off x="3419872" y="1851670"/>
            <a:ext cx="2322854" cy="273630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120000"/>
              </a:lnSpc>
              <a:buFontTx/>
              <a:buNone/>
              <a:defRPr sz="14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2pPr>
            <a:lvl3pPr marL="1143000" indent="-228600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3pPr>
            <a:lvl4pPr marL="1600200" indent="-228600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4pPr>
            <a:lvl5pPr marL="2057400" indent="-228600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5"/>
          <p:cNvSpPr>
            <a:spLocks noGrp="1"/>
          </p:cNvSpPr>
          <p:nvPr>
            <p:ph type="body" sz="quarter" idx="23"/>
          </p:nvPr>
        </p:nvSpPr>
        <p:spPr>
          <a:xfrm>
            <a:off x="6444208" y="1851670"/>
            <a:ext cx="2261642" cy="273630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120000"/>
              </a:lnSpc>
              <a:buFontTx/>
              <a:buNone/>
              <a:defRPr sz="14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2pPr>
            <a:lvl3pPr marL="1143000" indent="-228600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3pPr>
            <a:lvl4pPr marL="1600200" indent="-228600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4pPr>
            <a:lvl5pPr marL="2057400" indent="-228600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489173647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SMA Content slide">
    <p:bg>
      <p:bgPr>
        <a:blipFill dpi="0" rotWithShape="1">
          <a:blip r:embed="rId2" r:link="rId3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13"/>
          <p:cNvSpPr>
            <a:spLocks noGrp="1"/>
          </p:cNvSpPr>
          <p:nvPr>
            <p:ph sz="quarter" idx="14"/>
          </p:nvPr>
        </p:nvSpPr>
        <p:spPr>
          <a:xfrm>
            <a:off x="1205136" y="1347614"/>
            <a:ext cx="7399312" cy="3168352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buNone/>
              <a:defRPr sz="14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5"/>
          </p:nvPr>
        </p:nvSpPr>
        <p:spPr>
          <a:xfrm>
            <a:off x="325866" y="4811092"/>
            <a:ext cx="2133600" cy="273844"/>
          </a:xfrm>
          <a:prstGeom prst="rect">
            <a:avLst/>
          </a:prstGeom>
        </p:spPr>
        <p:txBody>
          <a:bodyPr/>
          <a:lstStyle>
            <a:lvl1pPr>
              <a:defRPr sz="1100" b="0" i="0">
                <a:latin typeface="+mj-lt"/>
              </a:defRPr>
            </a:lvl1pPr>
          </a:lstStyle>
          <a:p>
            <a:fld id="{E52D2AFC-71C4-4511-B128-4ECEE52D3027}" type="slidenum">
              <a:rPr lang="en-ZA" smtClean="0">
                <a:solidFill>
                  <a:srgbClr val="5C5C5C"/>
                </a:solidFill>
              </a:rPr>
              <a:pPr/>
              <a:t>‹#›</a:t>
            </a:fld>
            <a:endParaRPr lang="en-ZA" dirty="0">
              <a:solidFill>
                <a:srgbClr val="5C5C5C"/>
              </a:solidFill>
            </a:endParaRPr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2188002" y="440990"/>
            <a:ext cx="0" cy="432048"/>
          </a:xfrm>
          <a:prstGeom prst="line">
            <a:avLst/>
          </a:prstGeom>
          <a:ln>
            <a:solidFill>
              <a:schemeClr val="tx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itle Placeholder 1"/>
          <p:cNvSpPr>
            <a:spLocks noGrp="1"/>
          </p:cNvSpPr>
          <p:nvPr>
            <p:ph type="title"/>
          </p:nvPr>
        </p:nvSpPr>
        <p:spPr>
          <a:xfrm>
            <a:off x="2554288" y="472199"/>
            <a:ext cx="6194176" cy="443367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>
            <a:lvl1pPr>
              <a:defRPr sz="1800" b="0">
                <a:solidFill>
                  <a:srgbClr val="575756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20440888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GSMA Content slide">
    <p:bg>
      <p:bgPr>
        <a:blipFill dpi="0" rotWithShape="1">
          <a:blip r:embed="rId2" r:link="rId3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13"/>
          <p:cNvSpPr>
            <a:spLocks noGrp="1"/>
          </p:cNvSpPr>
          <p:nvPr>
            <p:ph sz="quarter" idx="14"/>
          </p:nvPr>
        </p:nvSpPr>
        <p:spPr>
          <a:xfrm>
            <a:off x="1205136" y="1347614"/>
            <a:ext cx="7399312" cy="3168352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buNone/>
              <a:defRPr sz="14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5"/>
          </p:nvPr>
        </p:nvSpPr>
        <p:spPr>
          <a:xfrm>
            <a:off x="325866" y="4811092"/>
            <a:ext cx="2133600" cy="273844"/>
          </a:xfrm>
          <a:prstGeom prst="rect">
            <a:avLst/>
          </a:prstGeom>
        </p:spPr>
        <p:txBody>
          <a:bodyPr/>
          <a:lstStyle>
            <a:lvl1pPr>
              <a:defRPr sz="1100" b="0" i="0">
                <a:latin typeface="+mj-lt"/>
              </a:defRPr>
            </a:lvl1pPr>
          </a:lstStyle>
          <a:p>
            <a:fld id="{E52D2AFC-71C4-4511-B128-4ECEE52D3027}" type="slidenum">
              <a:rPr lang="en-ZA" smtClean="0">
                <a:solidFill>
                  <a:srgbClr val="5C5C5C"/>
                </a:solidFill>
              </a:rPr>
              <a:pPr/>
              <a:t>‹#›</a:t>
            </a:fld>
            <a:endParaRPr lang="en-ZA" dirty="0">
              <a:solidFill>
                <a:srgbClr val="5C5C5C"/>
              </a:solidFill>
            </a:endParaRPr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2188002" y="440990"/>
            <a:ext cx="0" cy="432048"/>
          </a:xfrm>
          <a:prstGeom prst="line">
            <a:avLst/>
          </a:prstGeom>
          <a:ln>
            <a:solidFill>
              <a:schemeClr val="tx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itle Placeholder 1"/>
          <p:cNvSpPr>
            <a:spLocks noGrp="1"/>
          </p:cNvSpPr>
          <p:nvPr>
            <p:ph type="title"/>
          </p:nvPr>
        </p:nvSpPr>
        <p:spPr>
          <a:xfrm>
            <a:off x="2554288" y="472199"/>
            <a:ext cx="6194176" cy="443367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>
            <a:lvl1pPr>
              <a:defRPr sz="1800" b="0">
                <a:solidFill>
                  <a:srgbClr val="575756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15913560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GSMA Content slide">
    <p:bg>
      <p:bgPr>
        <a:blipFill dpi="0" rotWithShape="1">
          <a:blip r:embed="rId2" r:link="rId3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5"/>
          </p:nvPr>
        </p:nvSpPr>
        <p:spPr>
          <a:xfrm>
            <a:off x="325866" y="4811092"/>
            <a:ext cx="2133600" cy="273844"/>
          </a:xfrm>
          <a:prstGeom prst="rect">
            <a:avLst/>
          </a:prstGeom>
        </p:spPr>
        <p:txBody>
          <a:bodyPr/>
          <a:lstStyle>
            <a:lvl1pPr>
              <a:defRPr sz="1100" b="0" i="0">
                <a:latin typeface="+mj-lt"/>
              </a:defRPr>
            </a:lvl1pPr>
          </a:lstStyle>
          <a:p>
            <a:fld id="{E52D2AFC-71C4-4511-B128-4ECEE52D3027}" type="slidenum">
              <a:rPr lang="en-ZA" smtClean="0">
                <a:solidFill>
                  <a:srgbClr val="5C5C5C"/>
                </a:solidFill>
              </a:rPr>
              <a:pPr/>
              <a:t>‹#›</a:t>
            </a:fld>
            <a:endParaRPr lang="en-ZA" dirty="0">
              <a:solidFill>
                <a:srgbClr val="5C5C5C"/>
              </a:solidFill>
            </a:endParaRPr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2188002" y="440990"/>
            <a:ext cx="0" cy="432048"/>
          </a:xfrm>
          <a:prstGeom prst="line">
            <a:avLst/>
          </a:prstGeom>
          <a:ln>
            <a:solidFill>
              <a:schemeClr val="tx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itle Placeholder 1"/>
          <p:cNvSpPr>
            <a:spLocks noGrp="1"/>
          </p:cNvSpPr>
          <p:nvPr>
            <p:ph type="title"/>
          </p:nvPr>
        </p:nvSpPr>
        <p:spPr>
          <a:xfrm>
            <a:off x="2554288" y="472199"/>
            <a:ext cx="6194176" cy="443367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>
            <a:lvl1pPr>
              <a:defRPr sz="1800" b="0">
                <a:solidFill>
                  <a:srgbClr val="575756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15743584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GSMA Content slide">
    <p:bg>
      <p:bgPr>
        <a:blipFill dpi="0" rotWithShape="1">
          <a:blip r:embed="rId2" r:link="rId3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13"/>
          <p:cNvSpPr>
            <a:spLocks noGrp="1"/>
          </p:cNvSpPr>
          <p:nvPr>
            <p:ph sz="quarter" idx="14"/>
          </p:nvPr>
        </p:nvSpPr>
        <p:spPr>
          <a:xfrm>
            <a:off x="1205136" y="1347614"/>
            <a:ext cx="7399312" cy="3168352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buNone/>
              <a:defRPr sz="14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5"/>
          </p:nvPr>
        </p:nvSpPr>
        <p:spPr>
          <a:xfrm>
            <a:off x="325866" y="4811092"/>
            <a:ext cx="2133600" cy="273844"/>
          </a:xfrm>
          <a:prstGeom prst="rect">
            <a:avLst/>
          </a:prstGeom>
        </p:spPr>
        <p:txBody>
          <a:bodyPr/>
          <a:lstStyle>
            <a:lvl1pPr>
              <a:defRPr sz="1100" b="0" i="0">
                <a:latin typeface="+mj-lt"/>
              </a:defRPr>
            </a:lvl1pPr>
          </a:lstStyle>
          <a:p>
            <a:fld id="{E52D2AFC-71C4-4511-B128-4ECEE52D3027}" type="slidenum">
              <a:rPr lang="en-ZA" smtClean="0">
                <a:solidFill>
                  <a:srgbClr val="5C5C5C"/>
                </a:solidFill>
              </a:rPr>
              <a:pPr/>
              <a:t>‹#›</a:t>
            </a:fld>
            <a:endParaRPr lang="en-ZA" dirty="0">
              <a:solidFill>
                <a:srgbClr val="5C5C5C"/>
              </a:solidFill>
            </a:endParaRPr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2188002" y="440990"/>
            <a:ext cx="0" cy="432048"/>
          </a:xfrm>
          <a:prstGeom prst="line">
            <a:avLst/>
          </a:prstGeom>
          <a:ln>
            <a:solidFill>
              <a:schemeClr val="tx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itle Placeholder 1"/>
          <p:cNvSpPr>
            <a:spLocks noGrp="1"/>
          </p:cNvSpPr>
          <p:nvPr>
            <p:ph type="title"/>
          </p:nvPr>
        </p:nvSpPr>
        <p:spPr>
          <a:xfrm>
            <a:off x="2554288" y="472199"/>
            <a:ext cx="6194176" cy="443367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>
            <a:lvl1pPr>
              <a:defRPr sz="1800" b="0">
                <a:solidFill>
                  <a:srgbClr val="575756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945769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GSMA Content slide">
    <p:bg>
      <p:bgPr>
        <a:blipFill dpi="0" rotWithShape="1">
          <a:blip r:embed="rId2" r:link="rId3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13"/>
          <p:cNvSpPr>
            <a:spLocks noGrp="1"/>
          </p:cNvSpPr>
          <p:nvPr>
            <p:ph sz="quarter" idx="14"/>
          </p:nvPr>
        </p:nvSpPr>
        <p:spPr>
          <a:xfrm>
            <a:off x="1205136" y="1347614"/>
            <a:ext cx="7399312" cy="3168352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buNone/>
              <a:defRPr sz="14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5"/>
          </p:nvPr>
        </p:nvSpPr>
        <p:spPr>
          <a:xfrm>
            <a:off x="325866" y="4811092"/>
            <a:ext cx="2133600" cy="273844"/>
          </a:xfrm>
          <a:prstGeom prst="rect">
            <a:avLst/>
          </a:prstGeom>
        </p:spPr>
        <p:txBody>
          <a:bodyPr/>
          <a:lstStyle>
            <a:lvl1pPr>
              <a:defRPr sz="1100" b="0" i="0">
                <a:latin typeface="+mj-lt"/>
              </a:defRPr>
            </a:lvl1pPr>
          </a:lstStyle>
          <a:p>
            <a:fld id="{E52D2AFC-71C4-4511-B128-4ECEE52D3027}" type="slidenum">
              <a:rPr lang="en-ZA" smtClean="0">
                <a:solidFill>
                  <a:srgbClr val="5C5C5C"/>
                </a:solidFill>
              </a:rPr>
              <a:pPr/>
              <a:t>‹#›</a:t>
            </a:fld>
            <a:endParaRPr lang="en-ZA" dirty="0">
              <a:solidFill>
                <a:srgbClr val="5C5C5C"/>
              </a:solidFill>
            </a:endParaRPr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2188002" y="440990"/>
            <a:ext cx="0" cy="432048"/>
          </a:xfrm>
          <a:prstGeom prst="line">
            <a:avLst/>
          </a:prstGeom>
          <a:ln>
            <a:solidFill>
              <a:schemeClr val="tx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itle Placeholder 1"/>
          <p:cNvSpPr>
            <a:spLocks noGrp="1"/>
          </p:cNvSpPr>
          <p:nvPr>
            <p:ph type="title"/>
          </p:nvPr>
        </p:nvSpPr>
        <p:spPr>
          <a:xfrm>
            <a:off x="2554288" y="472199"/>
            <a:ext cx="6194176" cy="443367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>
            <a:lvl1pPr>
              <a:defRPr sz="1800" b="0">
                <a:solidFill>
                  <a:srgbClr val="575756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42786354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GSMA Content slide">
    <p:bg>
      <p:bgPr>
        <a:blipFill dpi="0" rotWithShape="1">
          <a:blip r:embed="rId2" r:link="rId3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13"/>
          <p:cNvSpPr>
            <a:spLocks noGrp="1"/>
          </p:cNvSpPr>
          <p:nvPr>
            <p:ph sz="quarter" idx="14"/>
          </p:nvPr>
        </p:nvSpPr>
        <p:spPr>
          <a:xfrm>
            <a:off x="1205136" y="1347614"/>
            <a:ext cx="7399312" cy="3168352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buNone/>
              <a:defRPr sz="14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5"/>
          </p:nvPr>
        </p:nvSpPr>
        <p:spPr>
          <a:xfrm>
            <a:off x="325866" y="4811092"/>
            <a:ext cx="2133600" cy="273844"/>
          </a:xfrm>
          <a:prstGeom prst="rect">
            <a:avLst/>
          </a:prstGeom>
        </p:spPr>
        <p:txBody>
          <a:bodyPr/>
          <a:lstStyle>
            <a:lvl1pPr>
              <a:defRPr sz="1100" b="0" i="0">
                <a:latin typeface="+mj-lt"/>
              </a:defRPr>
            </a:lvl1pPr>
          </a:lstStyle>
          <a:p>
            <a:fld id="{E52D2AFC-71C4-4511-B128-4ECEE52D3027}" type="slidenum">
              <a:rPr lang="en-ZA" smtClean="0">
                <a:solidFill>
                  <a:srgbClr val="5C5C5C"/>
                </a:solidFill>
              </a:rPr>
              <a:pPr/>
              <a:t>‹#›</a:t>
            </a:fld>
            <a:endParaRPr lang="en-ZA" dirty="0">
              <a:solidFill>
                <a:srgbClr val="5C5C5C"/>
              </a:solidFill>
            </a:endParaRPr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2188002" y="440990"/>
            <a:ext cx="0" cy="432048"/>
          </a:xfrm>
          <a:prstGeom prst="line">
            <a:avLst/>
          </a:prstGeom>
          <a:ln>
            <a:solidFill>
              <a:schemeClr val="tx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itle Placeholder 1"/>
          <p:cNvSpPr>
            <a:spLocks noGrp="1"/>
          </p:cNvSpPr>
          <p:nvPr>
            <p:ph type="title"/>
          </p:nvPr>
        </p:nvSpPr>
        <p:spPr>
          <a:xfrm>
            <a:off x="2554288" y="472199"/>
            <a:ext cx="6194176" cy="443367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>
            <a:lvl1pPr>
              <a:defRPr sz="1800" b="0">
                <a:solidFill>
                  <a:srgbClr val="575756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24470251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GSMA Content slide">
    <p:bg>
      <p:bgPr>
        <a:blipFill dpi="0" rotWithShape="1">
          <a:blip r:embed="rId2" r:link="rId3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13"/>
          <p:cNvSpPr>
            <a:spLocks noGrp="1"/>
          </p:cNvSpPr>
          <p:nvPr>
            <p:ph sz="quarter" idx="14"/>
          </p:nvPr>
        </p:nvSpPr>
        <p:spPr>
          <a:xfrm>
            <a:off x="1205136" y="1347614"/>
            <a:ext cx="7399312" cy="3168352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buNone/>
              <a:defRPr sz="14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5"/>
          </p:nvPr>
        </p:nvSpPr>
        <p:spPr>
          <a:xfrm>
            <a:off x="325866" y="4811092"/>
            <a:ext cx="2133600" cy="273844"/>
          </a:xfrm>
          <a:prstGeom prst="rect">
            <a:avLst/>
          </a:prstGeom>
        </p:spPr>
        <p:txBody>
          <a:bodyPr/>
          <a:lstStyle>
            <a:lvl1pPr>
              <a:defRPr sz="1100" b="0" i="0">
                <a:latin typeface="+mj-lt"/>
              </a:defRPr>
            </a:lvl1pPr>
          </a:lstStyle>
          <a:p>
            <a:fld id="{E52D2AFC-71C4-4511-B128-4ECEE52D3027}" type="slidenum">
              <a:rPr lang="en-ZA" smtClean="0">
                <a:solidFill>
                  <a:srgbClr val="5C5C5C"/>
                </a:solidFill>
              </a:rPr>
              <a:pPr/>
              <a:t>‹#›</a:t>
            </a:fld>
            <a:endParaRPr lang="en-ZA" dirty="0">
              <a:solidFill>
                <a:srgbClr val="5C5C5C"/>
              </a:solidFill>
            </a:endParaRPr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2188002" y="440990"/>
            <a:ext cx="0" cy="432048"/>
          </a:xfrm>
          <a:prstGeom prst="line">
            <a:avLst/>
          </a:prstGeom>
          <a:ln>
            <a:solidFill>
              <a:schemeClr val="tx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itle Placeholder 1"/>
          <p:cNvSpPr>
            <a:spLocks noGrp="1"/>
          </p:cNvSpPr>
          <p:nvPr>
            <p:ph type="title"/>
          </p:nvPr>
        </p:nvSpPr>
        <p:spPr>
          <a:xfrm>
            <a:off x="2554288" y="472199"/>
            <a:ext cx="6194176" cy="443367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>
            <a:lvl1pPr>
              <a:defRPr sz="1800" b="0">
                <a:solidFill>
                  <a:srgbClr val="575756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11661037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GSMA Content slide">
    <p:bg>
      <p:bgPr>
        <a:blipFill dpi="0" rotWithShape="1">
          <a:blip r:embed="rId2" r:link="rId3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13"/>
          <p:cNvSpPr>
            <a:spLocks noGrp="1"/>
          </p:cNvSpPr>
          <p:nvPr>
            <p:ph sz="quarter" idx="14"/>
          </p:nvPr>
        </p:nvSpPr>
        <p:spPr>
          <a:xfrm>
            <a:off x="1205136" y="1347614"/>
            <a:ext cx="7399312" cy="3168352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buNone/>
              <a:defRPr sz="14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5"/>
          </p:nvPr>
        </p:nvSpPr>
        <p:spPr>
          <a:xfrm>
            <a:off x="325866" y="4811092"/>
            <a:ext cx="2133600" cy="273844"/>
          </a:xfrm>
          <a:prstGeom prst="rect">
            <a:avLst/>
          </a:prstGeom>
        </p:spPr>
        <p:txBody>
          <a:bodyPr/>
          <a:lstStyle>
            <a:lvl1pPr>
              <a:defRPr sz="1100" b="0" i="0">
                <a:latin typeface="+mj-lt"/>
              </a:defRPr>
            </a:lvl1pPr>
          </a:lstStyle>
          <a:p>
            <a:fld id="{E52D2AFC-71C4-4511-B128-4ECEE52D3027}" type="slidenum">
              <a:rPr lang="en-ZA" smtClean="0">
                <a:solidFill>
                  <a:srgbClr val="5C5C5C"/>
                </a:solidFill>
              </a:rPr>
              <a:pPr/>
              <a:t>‹#›</a:t>
            </a:fld>
            <a:endParaRPr lang="en-ZA" dirty="0">
              <a:solidFill>
                <a:srgbClr val="5C5C5C"/>
              </a:solidFill>
            </a:endParaRPr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2188002" y="440990"/>
            <a:ext cx="0" cy="432048"/>
          </a:xfrm>
          <a:prstGeom prst="line">
            <a:avLst/>
          </a:prstGeom>
          <a:ln>
            <a:solidFill>
              <a:schemeClr val="tx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itle Placeholder 1"/>
          <p:cNvSpPr>
            <a:spLocks noGrp="1"/>
          </p:cNvSpPr>
          <p:nvPr>
            <p:ph type="title"/>
          </p:nvPr>
        </p:nvSpPr>
        <p:spPr>
          <a:xfrm>
            <a:off x="2554288" y="472199"/>
            <a:ext cx="6194176" cy="443367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>
            <a:lvl1pPr>
              <a:defRPr sz="1800" b="0">
                <a:solidFill>
                  <a:srgbClr val="575756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21196534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GSMA Content slide">
    <p:bg>
      <p:bgPr>
        <a:blipFill dpi="0" rotWithShape="1">
          <a:blip r:embed="rId2" r:link="rId3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5"/>
          </p:nvPr>
        </p:nvSpPr>
        <p:spPr>
          <a:xfrm>
            <a:off x="325866" y="4811092"/>
            <a:ext cx="2133600" cy="273844"/>
          </a:xfrm>
          <a:prstGeom prst="rect">
            <a:avLst/>
          </a:prstGeom>
        </p:spPr>
        <p:txBody>
          <a:bodyPr/>
          <a:lstStyle>
            <a:lvl1pPr>
              <a:defRPr sz="1100" b="0" i="0">
                <a:latin typeface="+mj-lt"/>
              </a:defRPr>
            </a:lvl1pPr>
          </a:lstStyle>
          <a:p>
            <a:fld id="{E52D2AFC-71C4-4511-B128-4ECEE52D3027}" type="slidenum">
              <a:rPr lang="en-ZA" smtClean="0">
                <a:solidFill>
                  <a:srgbClr val="5C5C5C"/>
                </a:solidFill>
              </a:rPr>
              <a:pPr/>
              <a:t>‹#›</a:t>
            </a:fld>
            <a:endParaRPr lang="en-ZA" dirty="0">
              <a:solidFill>
                <a:srgbClr val="5C5C5C"/>
              </a:solidFill>
            </a:endParaRPr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2188002" y="440990"/>
            <a:ext cx="0" cy="432048"/>
          </a:xfrm>
          <a:prstGeom prst="line">
            <a:avLst/>
          </a:prstGeom>
          <a:ln>
            <a:solidFill>
              <a:schemeClr val="tx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itle Placeholder 1"/>
          <p:cNvSpPr>
            <a:spLocks noGrp="1"/>
          </p:cNvSpPr>
          <p:nvPr>
            <p:ph type="title"/>
          </p:nvPr>
        </p:nvSpPr>
        <p:spPr>
          <a:xfrm>
            <a:off x="2554288" y="472199"/>
            <a:ext cx="6194176" cy="443367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>
            <a:lvl1pPr>
              <a:defRPr sz="1800" b="0">
                <a:solidFill>
                  <a:srgbClr val="575756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ZA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4"/>
          </p:nvPr>
        </p:nvSpPr>
        <p:spPr>
          <a:xfrm>
            <a:off x="1205136" y="1347614"/>
            <a:ext cx="7399312" cy="3168352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buNone/>
              <a:defRPr sz="14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1854415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GSMA Content slide">
    <p:bg>
      <p:bgPr>
        <a:blipFill dpi="0" rotWithShape="1">
          <a:blip r:embed="rId2" r:link="rId3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5"/>
          </p:nvPr>
        </p:nvSpPr>
        <p:spPr>
          <a:xfrm>
            <a:off x="325866" y="4811092"/>
            <a:ext cx="2133600" cy="273844"/>
          </a:xfrm>
          <a:prstGeom prst="rect">
            <a:avLst/>
          </a:prstGeom>
        </p:spPr>
        <p:txBody>
          <a:bodyPr/>
          <a:lstStyle>
            <a:lvl1pPr>
              <a:defRPr sz="1100" b="0" i="0">
                <a:latin typeface="+mj-lt"/>
              </a:defRPr>
            </a:lvl1pPr>
          </a:lstStyle>
          <a:p>
            <a:fld id="{E52D2AFC-71C4-4511-B128-4ECEE52D3027}" type="slidenum">
              <a:rPr lang="en-ZA" smtClean="0">
                <a:solidFill>
                  <a:srgbClr val="5C5C5C"/>
                </a:solidFill>
              </a:rPr>
              <a:pPr/>
              <a:t>‹#›</a:t>
            </a:fld>
            <a:endParaRPr lang="en-ZA" dirty="0">
              <a:solidFill>
                <a:srgbClr val="5C5C5C"/>
              </a:solidFill>
            </a:endParaRPr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2188002" y="440990"/>
            <a:ext cx="0" cy="432048"/>
          </a:xfrm>
          <a:prstGeom prst="line">
            <a:avLst/>
          </a:prstGeom>
          <a:ln>
            <a:solidFill>
              <a:schemeClr val="tx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itle Placeholder 1"/>
          <p:cNvSpPr>
            <a:spLocks noGrp="1"/>
          </p:cNvSpPr>
          <p:nvPr>
            <p:ph type="title"/>
          </p:nvPr>
        </p:nvSpPr>
        <p:spPr>
          <a:xfrm>
            <a:off x="2554288" y="472199"/>
            <a:ext cx="6194176" cy="443367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>
            <a:lvl1pPr>
              <a:defRPr sz="1800" b="0">
                <a:solidFill>
                  <a:srgbClr val="575756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ZA" dirty="0"/>
          </a:p>
        </p:txBody>
      </p:sp>
      <p:sp>
        <p:nvSpPr>
          <p:cNvPr id="6" name="Content Placeholder 13"/>
          <p:cNvSpPr>
            <a:spLocks noGrp="1"/>
          </p:cNvSpPr>
          <p:nvPr>
            <p:ph sz="quarter" idx="14"/>
          </p:nvPr>
        </p:nvSpPr>
        <p:spPr>
          <a:xfrm>
            <a:off x="1205136" y="1347614"/>
            <a:ext cx="7399312" cy="3168352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buNone/>
              <a:defRPr sz="14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6885298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SMA Image and Content 02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4"/>
          <p:cNvSpPr>
            <a:spLocks noGrp="1"/>
          </p:cNvSpPr>
          <p:nvPr>
            <p:ph type="pic" sz="quarter" idx="14"/>
          </p:nvPr>
        </p:nvSpPr>
        <p:spPr>
          <a:xfrm>
            <a:off x="0" y="0"/>
            <a:ext cx="3505200" cy="514349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FontTx/>
              <a:buNone/>
              <a:tabLst>
                <a:tab pos="2959100" algn="l"/>
              </a:tabLst>
              <a:defRPr sz="16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JM" dirty="0"/>
          </a:p>
        </p:txBody>
      </p:sp>
      <p:sp>
        <p:nvSpPr>
          <p:cNvPr id="4" name="Text Placeholder 5"/>
          <p:cNvSpPr>
            <a:spLocks noGrp="1"/>
          </p:cNvSpPr>
          <p:nvPr>
            <p:ph type="body" sz="quarter" idx="13"/>
          </p:nvPr>
        </p:nvSpPr>
        <p:spPr>
          <a:xfrm>
            <a:off x="4067944" y="843558"/>
            <a:ext cx="4618855" cy="3048000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>
              <a:lnSpc>
                <a:spcPct val="120000"/>
              </a:lnSpc>
              <a:buClr>
                <a:srgbClr val="E30613"/>
              </a:buClr>
              <a:buSzPct val="90000"/>
              <a:buFont typeface="Wingdings" charset="2"/>
              <a:buChar char="§"/>
              <a:defRPr sz="14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2pPr>
            <a:lvl3pPr marL="1143000" indent="-228600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3pPr>
            <a:lvl4pPr marL="1600200" indent="-228600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4pPr>
            <a:lvl5pPr marL="2057400" indent="-228600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" name="Rectangle 1"/>
          <p:cNvSpPr/>
          <p:nvPr userDrawn="1"/>
        </p:nvSpPr>
        <p:spPr>
          <a:xfrm>
            <a:off x="395536" y="4659982"/>
            <a:ext cx="8352928" cy="1440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sp>
        <p:nvSpPr>
          <p:cNvPr id="5" name="Rectangle 4"/>
          <p:cNvSpPr/>
          <p:nvPr userDrawn="1"/>
        </p:nvSpPr>
        <p:spPr>
          <a:xfrm>
            <a:off x="4067174" y="4711700"/>
            <a:ext cx="1512887" cy="71438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sp>
        <p:nvSpPr>
          <p:cNvPr id="6" name="Rectangle 5"/>
          <p:cNvSpPr/>
          <p:nvPr userDrawn="1"/>
        </p:nvSpPr>
        <p:spPr>
          <a:xfrm>
            <a:off x="5580062" y="4711700"/>
            <a:ext cx="1595437" cy="71438"/>
          </a:xfrm>
          <a:prstGeom prst="rect">
            <a:avLst/>
          </a:prstGeom>
          <a:solidFill>
            <a:srgbClr val="E306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sp>
        <p:nvSpPr>
          <p:cNvPr id="7" name="Rectangle 6"/>
          <p:cNvSpPr/>
          <p:nvPr userDrawn="1"/>
        </p:nvSpPr>
        <p:spPr>
          <a:xfrm>
            <a:off x="7164387" y="4711700"/>
            <a:ext cx="1600423" cy="71438"/>
          </a:xfrm>
          <a:prstGeom prst="rect">
            <a:avLst/>
          </a:prstGeom>
          <a:solidFill>
            <a:srgbClr val="94BF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3022978023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GSMA Content slide">
    <p:bg>
      <p:bgPr>
        <a:blipFill dpi="0" rotWithShape="1">
          <a:blip r:embed="rId2" r:link="rId3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13"/>
          <p:cNvSpPr>
            <a:spLocks noGrp="1"/>
          </p:cNvSpPr>
          <p:nvPr>
            <p:ph sz="quarter" idx="14"/>
          </p:nvPr>
        </p:nvSpPr>
        <p:spPr>
          <a:xfrm>
            <a:off x="1205136" y="1347614"/>
            <a:ext cx="7399312" cy="3168352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buNone/>
              <a:defRPr sz="14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5"/>
          </p:nvPr>
        </p:nvSpPr>
        <p:spPr>
          <a:xfrm>
            <a:off x="325866" y="4811092"/>
            <a:ext cx="2133600" cy="273844"/>
          </a:xfrm>
          <a:prstGeom prst="rect">
            <a:avLst/>
          </a:prstGeom>
        </p:spPr>
        <p:txBody>
          <a:bodyPr/>
          <a:lstStyle>
            <a:lvl1pPr>
              <a:defRPr sz="1100" b="0" i="0">
                <a:latin typeface="+mj-lt"/>
              </a:defRPr>
            </a:lvl1pPr>
          </a:lstStyle>
          <a:p>
            <a:fld id="{E52D2AFC-71C4-4511-B128-4ECEE52D3027}" type="slidenum">
              <a:rPr lang="en-ZA" smtClean="0">
                <a:solidFill>
                  <a:srgbClr val="5C5C5C"/>
                </a:solidFill>
              </a:rPr>
              <a:pPr/>
              <a:t>‹#›</a:t>
            </a:fld>
            <a:endParaRPr lang="en-ZA" dirty="0">
              <a:solidFill>
                <a:srgbClr val="5C5C5C"/>
              </a:solidFill>
            </a:endParaRPr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2188002" y="440990"/>
            <a:ext cx="0" cy="432048"/>
          </a:xfrm>
          <a:prstGeom prst="line">
            <a:avLst/>
          </a:prstGeom>
          <a:ln>
            <a:solidFill>
              <a:schemeClr val="tx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itle Placeholder 1"/>
          <p:cNvSpPr>
            <a:spLocks noGrp="1"/>
          </p:cNvSpPr>
          <p:nvPr>
            <p:ph type="title"/>
          </p:nvPr>
        </p:nvSpPr>
        <p:spPr>
          <a:xfrm>
            <a:off x="2554288" y="472199"/>
            <a:ext cx="6194176" cy="443367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>
            <a:lvl1pPr>
              <a:defRPr sz="1800" b="0">
                <a:solidFill>
                  <a:srgbClr val="575756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30952637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GSMA Content slide">
    <p:bg>
      <p:bgPr>
        <a:blipFill dpi="0" rotWithShape="1">
          <a:blip r:embed="rId2" r:link="rId3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13"/>
          <p:cNvSpPr>
            <a:spLocks noGrp="1"/>
          </p:cNvSpPr>
          <p:nvPr>
            <p:ph sz="quarter" idx="14"/>
          </p:nvPr>
        </p:nvSpPr>
        <p:spPr>
          <a:xfrm>
            <a:off x="1205136" y="1347614"/>
            <a:ext cx="7399312" cy="3168352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buNone/>
              <a:defRPr sz="14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5"/>
          </p:nvPr>
        </p:nvSpPr>
        <p:spPr>
          <a:xfrm>
            <a:off x="325866" y="4811092"/>
            <a:ext cx="2133600" cy="273844"/>
          </a:xfrm>
          <a:prstGeom prst="rect">
            <a:avLst/>
          </a:prstGeom>
        </p:spPr>
        <p:txBody>
          <a:bodyPr/>
          <a:lstStyle>
            <a:lvl1pPr>
              <a:defRPr sz="1100" b="0" i="0">
                <a:latin typeface="+mj-lt"/>
              </a:defRPr>
            </a:lvl1pPr>
          </a:lstStyle>
          <a:p>
            <a:fld id="{E52D2AFC-71C4-4511-B128-4ECEE52D3027}" type="slidenum">
              <a:rPr lang="en-ZA" smtClean="0">
                <a:solidFill>
                  <a:srgbClr val="5C5C5C"/>
                </a:solidFill>
              </a:rPr>
              <a:pPr/>
              <a:t>‹#›</a:t>
            </a:fld>
            <a:endParaRPr lang="en-ZA" dirty="0">
              <a:solidFill>
                <a:srgbClr val="5C5C5C"/>
              </a:solidFill>
            </a:endParaRPr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2188002" y="440990"/>
            <a:ext cx="0" cy="432048"/>
          </a:xfrm>
          <a:prstGeom prst="line">
            <a:avLst/>
          </a:prstGeom>
          <a:ln>
            <a:solidFill>
              <a:schemeClr val="tx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itle Placeholder 1"/>
          <p:cNvSpPr>
            <a:spLocks noGrp="1"/>
          </p:cNvSpPr>
          <p:nvPr>
            <p:ph type="title"/>
          </p:nvPr>
        </p:nvSpPr>
        <p:spPr>
          <a:xfrm>
            <a:off x="2554288" y="472199"/>
            <a:ext cx="6194176" cy="443367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>
            <a:lvl1pPr>
              <a:defRPr sz="1800" b="0">
                <a:solidFill>
                  <a:srgbClr val="575756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22022815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SMA Title and Bullete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97114" y="1347614"/>
            <a:ext cx="7399312" cy="3185146"/>
          </a:xfrm>
          <a:prstGeom prst="rect">
            <a:avLst/>
          </a:prstGeom>
        </p:spPr>
        <p:txBody>
          <a:bodyPr/>
          <a:lstStyle>
            <a:lvl1pPr marL="342900" indent="-342900">
              <a:buClr>
                <a:srgbClr val="E30613"/>
              </a:buClr>
              <a:buSzPct val="120000"/>
              <a:buFontTx/>
              <a:buBlip>
                <a:blip r:embed="rId2"/>
              </a:buBlip>
              <a:defRPr>
                <a:solidFill>
                  <a:schemeClr val="tx2"/>
                </a:solidFill>
              </a:defRPr>
            </a:lvl1pPr>
            <a:lvl2pPr marL="742950" indent="-285750">
              <a:buClr>
                <a:srgbClr val="E30613"/>
              </a:buClr>
              <a:buSzPct val="120000"/>
              <a:buFontTx/>
              <a:buBlip>
                <a:blip r:embed="rId2"/>
              </a:buBlip>
              <a:defRPr>
                <a:solidFill>
                  <a:schemeClr val="tx2"/>
                </a:solidFill>
              </a:defRPr>
            </a:lvl2pPr>
            <a:lvl3pPr marL="1143000" indent="-228600">
              <a:buClr>
                <a:srgbClr val="E30613"/>
              </a:buClr>
              <a:buSzPct val="120000"/>
              <a:buFontTx/>
              <a:buBlip>
                <a:blip r:embed="rId2"/>
              </a:buBlip>
              <a:defRPr>
                <a:solidFill>
                  <a:schemeClr val="tx2"/>
                </a:solidFill>
              </a:defRPr>
            </a:lvl3pPr>
            <a:lvl4pPr marL="1600200" indent="-228600">
              <a:buClr>
                <a:srgbClr val="E30613"/>
              </a:buClr>
              <a:buSzPct val="120000"/>
              <a:buFontTx/>
              <a:buBlip>
                <a:blip r:embed="rId2"/>
              </a:buBlip>
              <a:defRPr>
                <a:solidFill>
                  <a:schemeClr val="tx2"/>
                </a:solidFill>
              </a:defRPr>
            </a:lvl4pPr>
            <a:lvl5pPr marL="2057400" indent="-228600">
              <a:buClr>
                <a:srgbClr val="E30613"/>
              </a:buClr>
              <a:buSzPct val="120000"/>
              <a:buFontTx/>
              <a:buBlip>
                <a:blip r:embed="rId2"/>
              </a:buBlip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7" name="Slide Number Placeholder 4"/>
          <p:cNvSpPr>
            <a:spLocks noGrp="1"/>
          </p:cNvSpPr>
          <p:nvPr>
            <p:ph type="sldNum" sz="quarter" idx="15"/>
          </p:nvPr>
        </p:nvSpPr>
        <p:spPr>
          <a:xfrm>
            <a:off x="325866" y="4811092"/>
            <a:ext cx="2133600" cy="273844"/>
          </a:xfrm>
          <a:prstGeom prst="rect">
            <a:avLst/>
          </a:prstGeom>
        </p:spPr>
        <p:txBody>
          <a:bodyPr/>
          <a:lstStyle>
            <a:lvl1pPr>
              <a:defRPr sz="1100" b="0" i="0">
                <a:latin typeface="+mj-lt"/>
              </a:defRPr>
            </a:lvl1pPr>
          </a:lstStyle>
          <a:p>
            <a:fld id="{E52D2AFC-71C4-4511-B128-4ECEE52D3027}" type="slidenum">
              <a:rPr lang="en-ZA" smtClean="0">
                <a:solidFill>
                  <a:srgbClr val="5C5C5C"/>
                </a:solidFill>
              </a:rPr>
              <a:pPr/>
              <a:t>‹#›</a:t>
            </a:fld>
            <a:endParaRPr lang="en-ZA" dirty="0">
              <a:solidFill>
                <a:srgbClr val="5C5C5C"/>
              </a:solidFill>
            </a:endParaRPr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2188002" y="440990"/>
            <a:ext cx="0" cy="432048"/>
          </a:xfrm>
          <a:prstGeom prst="line">
            <a:avLst/>
          </a:prstGeom>
          <a:ln>
            <a:solidFill>
              <a:schemeClr val="tx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itle Placeholder 1"/>
          <p:cNvSpPr>
            <a:spLocks noGrp="1"/>
          </p:cNvSpPr>
          <p:nvPr>
            <p:ph type="title"/>
          </p:nvPr>
        </p:nvSpPr>
        <p:spPr>
          <a:xfrm>
            <a:off x="2554288" y="472199"/>
            <a:ext cx="6194176" cy="443367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>
            <a:lvl1pPr>
              <a:defRPr sz="1800" b="0">
                <a:solidFill>
                  <a:srgbClr val="575756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7730607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SMA Title and Two Colum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2"/>
          <p:cNvSpPr>
            <a:spLocks noGrp="1"/>
          </p:cNvSpPr>
          <p:nvPr>
            <p:ph type="body" idx="1"/>
          </p:nvPr>
        </p:nvSpPr>
        <p:spPr>
          <a:xfrm>
            <a:off x="414586" y="1424111"/>
            <a:ext cx="4040188" cy="355551"/>
          </a:xfrm>
          <a:prstGeom prst="rect">
            <a:avLst/>
          </a:prstGeom>
        </p:spPr>
        <p:txBody>
          <a:bodyPr anchor="t" anchorCtr="0">
            <a:normAutofit/>
          </a:bodyPr>
          <a:lstStyle>
            <a:lvl1pPr marL="0" indent="0">
              <a:buNone/>
              <a:defRPr sz="1400" b="1">
                <a:solidFill>
                  <a:srgbClr val="575756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0" name="Content Placeholder 3"/>
          <p:cNvSpPr>
            <a:spLocks noGrp="1"/>
          </p:cNvSpPr>
          <p:nvPr>
            <p:ph sz="half" idx="2"/>
          </p:nvPr>
        </p:nvSpPr>
        <p:spPr>
          <a:xfrm>
            <a:off x="414586" y="1779662"/>
            <a:ext cx="4040188" cy="2814960"/>
          </a:xfrm>
          <a:prstGeom prst="rect">
            <a:avLst/>
          </a:prstGeom>
        </p:spPr>
        <p:txBody>
          <a:bodyPr/>
          <a:lstStyle>
            <a:lvl1pPr marL="342900" indent="-342900">
              <a:buClr>
                <a:srgbClr val="E30613"/>
              </a:buClr>
              <a:buSzPct val="90000"/>
              <a:buFont typeface="Wingdings" charset="2"/>
              <a:buChar char="§"/>
              <a:defRPr sz="1400">
                <a:solidFill>
                  <a:schemeClr val="tx1"/>
                </a:solidFill>
              </a:defRPr>
            </a:lvl1pPr>
            <a:lvl2pPr marL="742950" indent="-285750">
              <a:buClr>
                <a:srgbClr val="E30613"/>
              </a:buClr>
              <a:buSzPct val="90000"/>
              <a:buFont typeface="Wingdings" charset="2"/>
              <a:buChar char="§"/>
              <a:defRPr sz="1400">
                <a:solidFill>
                  <a:schemeClr val="tx1"/>
                </a:solidFill>
              </a:defRPr>
            </a:lvl2pPr>
            <a:lvl3pPr marL="1143000" indent="-228600">
              <a:buClr>
                <a:srgbClr val="E30613"/>
              </a:buClr>
              <a:buSzPct val="90000"/>
              <a:buFont typeface="Wingdings" charset="2"/>
              <a:buChar char="§"/>
              <a:defRPr sz="1400">
                <a:solidFill>
                  <a:schemeClr val="tx1"/>
                </a:solidFill>
              </a:defRPr>
            </a:lvl3pPr>
            <a:lvl4pPr marL="1600200" indent="-228600">
              <a:buClr>
                <a:srgbClr val="E30613"/>
              </a:buClr>
              <a:buSzPct val="90000"/>
              <a:buFont typeface="Wingdings" charset="2"/>
              <a:buChar char="§"/>
              <a:defRPr sz="1200">
                <a:solidFill>
                  <a:schemeClr val="tx1"/>
                </a:solidFill>
              </a:defRPr>
            </a:lvl4pPr>
            <a:lvl5pPr marL="2057400" indent="-228600">
              <a:buClr>
                <a:srgbClr val="E30613"/>
              </a:buClr>
              <a:buSzPct val="90000"/>
              <a:buFont typeface="Wingdings" charset="2"/>
              <a:buChar char="§"/>
              <a:defRPr sz="1200">
                <a:solidFill>
                  <a:schemeClr val="tx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JM" dirty="0"/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424111"/>
            <a:ext cx="4041775" cy="355551"/>
          </a:xfrm>
          <a:prstGeom prst="rect">
            <a:avLst/>
          </a:prstGeom>
        </p:spPr>
        <p:txBody>
          <a:bodyPr anchor="t" anchorCtr="0">
            <a:normAutofit/>
          </a:bodyPr>
          <a:lstStyle>
            <a:lvl1pPr marL="0" indent="0">
              <a:buNone/>
              <a:defRPr sz="1400" b="1">
                <a:solidFill>
                  <a:srgbClr val="575756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2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779662"/>
            <a:ext cx="4041775" cy="2814960"/>
          </a:xfrm>
          <a:prstGeom prst="rect">
            <a:avLst/>
          </a:prstGeom>
        </p:spPr>
        <p:txBody>
          <a:bodyPr/>
          <a:lstStyle>
            <a:lvl1pPr marL="342900" indent="-342900">
              <a:buClr>
                <a:srgbClr val="E30613"/>
              </a:buClr>
              <a:buSzPct val="90000"/>
              <a:buFont typeface="Wingdings" charset="2"/>
              <a:buChar char="§"/>
              <a:defRPr sz="1400">
                <a:solidFill>
                  <a:schemeClr val="tx1"/>
                </a:solidFill>
              </a:defRPr>
            </a:lvl1pPr>
            <a:lvl2pPr marL="742950" indent="-285750">
              <a:buClr>
                <a:srgbClr val="E30613"/>
              </a:buClr>
              <a:buSzPct val="90000"/>
              <a:buFont typeface="Wingdings" charset="2"/>
              <a:buChar char="§"/>
              <a:defRPr sz="1400">
                <a:solidFill>
                  <a:schemeClr val="tx1"/>
                </a:solidFill>
              </a:defRPr>
            </a:lvl2pPr>
            <a:lvl3pPr marL="1143000" indent="-228600">
              <a:buClr>
                <a:srgbClr val="E30613"/>
              </a:buClr>
              <a:buSzPct val="90000"/>
              <a:buFont typeface="Wingdings" charset="2"/>
              <a:buChar char="§"/>
              <a:defRPr sz="1400">
                <a:solidFill>
                  <a:schemeClr val="tx1"/>
                </a:solidFill>
              </a:defRPr>
            </a:lvl3pPr>
            <a:lvl4pPr marL="1600200" indent="-228600">
              <a:buClr>
                <a:srgbClr val="E30613"/>
              </a:buClr>
              <a:buSzPct val="90000"/>
              <a:buFont typeface="Wingdings" charset="2"/>
              <a:buChar char="§"/>
              <a:defRPr sz="1200">
                <a:solidFill>
                  <a:schemeClr val="tx1"/>
                </a:solidFill>
              </a:defRPr>
            </a:lvl4pPr>
            <a:lvl5pPr marL="2057400" indent="-228600">
              <a:buClr>
                <a:srgbClr val="E30613"/>
              </a:buClr>
              <a:buSzPct val="90000"/>
              <a:buFont typeface="Wingdings" charset="2"/>
              <a:buChar char="§"/>
              <a:defRPr sz="1200">
                <a:solidFill>
                  <a:schemeClr val="tx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JM" dirty="0"/>
          </a:p>
        </p:txBody>
      </p:sp>
      <p:sp>
        <p:nvSpPr>
          <p:cNvPr id="13" name="Slide Number Placeholder 4"/>
          <p:cNvSpPr>
            <a:spLocks noGrp="1"/>
          </p:cNvSpPr>
          <p:nvPr>
            <p:ph type="sldNum" sz="quarter" idx="15"/>
          </p:nvPr>
        </p:nvSpPr>
        <p:spPr>
          <a:xfrm>
            <a:off x="325866" y="4811092"/>
            <a:ext cx="2133600" cy="273844"/>
          </a:xfrm>
          <a:prstGeom prst="rect">
            <a:avLst/>
          </a:prstGeom>
        </p:spPr>
        <p:txBody>
          <a:bodyPr/>
          <a:lstStyle>
            <a:lvl1pPr>
              <a:defRPr sz="1100" b="0" i="0">
                <a:latin typeface="+mj-lt"/>
              </a:defRPr>
            </a:lvl1pPr>
          </a:lstStyle>
          <a:p>
            <a:fld id="{E52D2AFC-71C4-4511-B128-4ECEE52D3027}" type="slidenum">
              <a:rPr lang="en-ZA" smtClean="0">
                <a:solidFill>
                  <a:srgbClr val="5C5C5C"/>
                </a:solidFill>
              </a:rPr>
              <a:pPr/>
              <a:t>‹#›</a:t>
            </a:fld>
            <a:endParaRPr lang="en-ZA" dirty="0">
              <a:solidFill>
                <a:srgbClr val="5C5C5C"/>
              </a:solidFill>
            </a:endParaRPr>
          </a:p>
        </p:txBody>
      </p:sp>
      <p:cxnSp>
        <p:nvCxnSpPr>
          <p:cNvPr id="14" name="Straight Connector 13"/>
          <p:cNvCxnSpPr/>
          <p:nvPr userDrawn="1"/>
        </p:nvCxnSpPr>
        <p:spPr>
          <a:xfrm>
            <a:off x="2188002" y="440990"/>
            <a:ext cx="0" cy="432048"/>
          </a:xfrm>
          <a:prstGeom prst="line">
            <a:avLst/>
          </a:prstGeom>
          <a:ln>
            <a:solidFill>
              <a:schemeClr val="tx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itle Placeholder 1"/>
          <p:cNvSpPr>
            <a:spLocks noGrp="1"/>
          </p:cNvSpPr>
          <p:nvPr>
            <p:ph type="title"/>
          </p:nvPr>
        </p:nvSpPr>
        <p:spPr>
          <a:xfrm>
            <a:off x="2554288" y="472199"/>
            <a:ext cx="6194176" cy="443367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>
            <a:lvl1pPr>
              <a:defRPr sz="1800" b="0">
                <a:solidFill>
                  <a:srgbClr val="575756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4028231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SMA Title and three colum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3"/>
          <p:cNvSpPr>
            <a:spLocks noGrp="1"/>
          </p:cNvSpPr>
          <p:nvPr>
            <p:ph sz="quarter" idx="13"/>
          </p:nvPr>
        </p:nvSpPr>
        <p:spPr>
          <a:xfrm>
            <a:off x="433136" y="1747865"/>
            <a:ext cx="2482680" cy="291211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Font typeface="Arial" panose="020B0604020202020204" pitchFamily="34" charset="0"/>
              <a:buNone/>
              <a:defRPr sz="14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13"/>
          <p:cNvSpPr>
            <a:spLocks noGrp="1"/>
          </p:cNvSpPr>
          <p:nvPr>
            <p:ph sz="quarter" idx="14"/>
          </p:nvPr>
        </p:nvSpPr>
        <p:spPr>
          <a:xfrm>
            <a:off x="3312694" y="1739844"/>
            <a:ext cx="2482680" cy="291211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Font typeface="Arial" panose="020B0604020202020204" pitchFamily="34" charset="0"/>
              <a:buNone/>
              <a:defRPr sz="14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Content Placeholder 13"/>
          <p:cNvSpPr>
            <a:spLocks noGrp="1"/>
          </p:cNvSpPr>
          <p:nvPr>
            <p:ph sz="quarter" idx="15"/>
          </p:nvPr>
        </p:nvSpPr>
        <p:spPr>
          <a:xfrm>
            <a:off x="6216315" y="1747865"/>
            <a:ext cx="2482680" cy="290409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Font typeface="Arial" panose="020B0604020202020204" pitchFamily="34" charset="0"/>
              <a:buNone/>
              <a:defRPr sz="14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43336" y="1450982"/>
            <a:ext cx="2472480" cy="288032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indent="0">
              <a:buNone/>
              <a:defRPr sz="1400" b="1">
                <a:solidFill>
                  <a:srgbClr val="575756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16" hasCustomPrompt="1"/>
          </p:nvPr>
        </p:nvSpPr>
        <p:spPr>
          <a:xfrm>
            <a:off x="3322894" y="1450983"/>
            <a:ext cx="2472480" cy="288032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indent="0">
              <a:buNone/>
              <a:defRPr sz="1400" b="1">
                <a:solidFill>
                  <a:srgbClr val="575756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text styles</a:t>
            </a:r>
          </a:p>
        </p:txBody>
      </p:sp>
      <p:sp>
        <p:nvSpPr>
          <p:cNvPr id="10" name="Text Placeholder 4"/>
          <p:cNvSpPr>
            <a:spLocks noGrp="1"/>
          </p:cNvSpPr>
          <p:nvPr>
            <p:ph type="body" sz="quarter" idx="17" hasCustomPrompt="1"/>
          </p:nvPr>
        </p:nvSpPr>
        <p:spPr>
          <a:xfrm>
            <a:off x="6226515" y="1450982"/>
            <a:ext cx="2472480" cy="288032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indent="0">
              <a:buNone/>
              <a:defRPr sz="1400" b="1" baseline="0">
                <a:solidFill>
                  <a:srgbClr val="575756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text styles</a:t>
            </a:r>
          </a:p>
        </p:txBody>
      </p:sp>
      <p:sp>
        <p:nvSpPr>
          <p:cNvPr id="11" name="Slide Number Placeholder 4"/>
          <p:cNvSpPr>
            <a:spLocks noGrp="1"/>
          </p:cNvSpPr>
          <p:nvPr>
            <p:ph type="sldNum" sz="quarter" idx="18"/>
          </p:nvPr>
        </p:nvSpPr>
        <p:spPr>
          <a:xfrm>
            <a:off x="325866" y="4811092"/>
            <a:ext cx="2133600" cy="273844"/>
          </a:xfrm>
          <a:prstGeom prst="rect">
            <a:avLst/>
          </a:prstGeom>
        </p:spPr>
        <p:txBody>
          <a:bodyPr/>
          <a:lstStyle>
            <a:lvl1pPr>
              <a:defRPr sz="1100" b="0" i="0">
                <a:latin typeface="+mj-lt"/>
              </a:defRPr>
            </a:lvl1pPr>
          </a:lstStyle>
          <a:p>
            <a:fld id="{E52D2AFC-71C4-4511-B128-4ECEE52D3027}" type="slidenum">
              <a:rPr lang="en-ZA" smtClean="0">
                <a:solidFill>
                  <a:srgbClr val="5C5C5C"/>
                </a:solidFill>
              </a:rPr>
              <a:pPr/>
              <a:t>‹#›</a:t>
            </a:fld>
            <a:endParaRPr lang="en-ZA" dirty="0">
              <a:solidFill>
                <a:srgbClr val="5C5C5C"/>
              </a:solidFill>
            </a:endParaRPr>
          </a:p>
        </p:txBody>
      </p:sp>
      <p:cxnSp>
        <p:nvCxnSpPr>
          <p:cNvPr id="13" name="Straight Connector 12"/>
          <p:cNvCxnSpPr/>
          <p:nvPr userDrawn="1"/>
        </p:nvCxnSpPr>
        <p:spPr>
          <a:xfrm>
            <a:off x="2188002" y="440990"/>
            <a:ext cx="0" cy="432048"/>
          </a:xfrm>
          <a:prstGeom prst="line">
            <a:avLst/>
          </a:prstGeom>
          <a:ln>
            <a:solidFill>
              <a:schemeClr val="tx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itle Placeholder 1"/>
          <p:cNvSpPr>
            <a:spLocks noGrp="1"/>
          </p:cNvSpPr>
          <p:nvPr>
            <p:ph type="title"/>
          </p:nvPr>
        </p:nvSpPr>
        <p:spPr>
          <a:xfrm>
            <a:off x="2554288" y="472199"/>
            <a:ext cx="6194176" cy="443367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>
            <a:lvl1pPr>
              <a:defRPr sz="1800" b="0">
                <a:solidFill>
                  <a:srgbClr val="575756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2274295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SMA Image and Content 01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4"/>
          <p:cNvSpPr>
            <a:spLocks noGrp="1"/>
          </p:cNvSpPr>
          <p:nvPr>
            <p:ph type="pic" sz="quarter" idx="14"/>
          </p:nvPr>
        </p:nvSpPr>
        <p:spPr>
          <a:xfrm>
            <a:off x="0" y="0"/>
            <a:ext cx="3039979" cy="156363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FontTx/>
              <a:buNone/>
              <a:defRPr sz="16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JM"/>
          </a:p>
        </p:txBody>
      </p:sp>
      <p:sp>
        <p:nvSpPr>
          <p:cNvPr id="8" name="Text Placeholder 5"/>
          <p:cNvSpPr>
            <a:spLocks noGrp="1"/>
          </p:cNvSpPr>
          <p:nvPr>
            <p:ph type="body" sz="quarter" idx="13"/>
          </p:nvPr>
        </p:nvSpPr>
        <p:spPr>
          <a:xfrm>
            <a:off x="427038" y="1851670"/>
            <a:ext cx="2322854" cy="273630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120000"/>
              </a:lnSpc>
              <a:buFontTx/>
              <a:buNone/>
              <a:defRPr sz="14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2pPr>
            <a:lvl3pPr marL="1143000" indent="-228600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3pPr>
            <a:lvl4pPr marL="1600200" indent="-228600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4pPr>
            <a:lvl5pPr marL="2057400" indent="-228600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7" name="Picture Placeholder 24"/>
          <p:cNvSpPr>
            <a:spLocks noGrp="1"/>
          </p:cNvSpPr>
          <p:nvPr>
            <p:ph type="pic" sz="quarter" idx="19"/>
          </p:nvPr>
        </p:nvSpPr>
        <p:spPr>
          <a:xfrm>
            <a:off x="3039979" y="0"/>
            <a:ext cx="3072063" cy="156363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FontTx/>
              <a:buNone/>
              <a:defRPr sz="16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JM"/>
          </a:p>
        </p:txBody>
      </p:sp>
      <p:sp>
        <p:nvSpPr>
          <p:cNvPr id="18" name="Picture Placeholder 24"/>
          <p:cNvSpPr>
            <a:spLocks noGrp="1"/>
          </p:cNvSpPr>
          <p:nvPr>
            <p:ph type="pic" sz="quarter" idx="20"/>
          </p:nvPr>
        </p:nvSpPr>
        <p:spPr>
          <a:xfrm>
            <a:off x="6107868" y="0"/>
            <a:ext cx="3039979" cy="156363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FontTx/>
              <a:buNone/>
              <a:defRPr sz="16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JM"/>
          </a:p>
        </p:txBody>
      </p:sp>
      <p:sp>
        <p:nvSpPr>
          <p:cNvPr id="11" name="Text Placeholder 5"/>
          <p:cNvSpPr>
            <a:spLocks noGrp="1"/>
          </p:cNvSpPr>
          <p:nvPr>
            <p:ph type="body" sz="quarter" idx="22"/>
          </p:nvPr>
        </p:nvSpPr>
        <p:spPr>
          <a:xfrm>
            <a:off x="3419872" y="1851670"/>
            <a:ext cx="2322854" cy="273630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120000"/>
              </a:lnSpc>
              <a:buFontTx/>
              <a:buNone/>
              <a:defRPr sz="14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2pPr>
            <a:lvl3pPr marL="1143000" indent="-228600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3pPr>
            <a:lvl4pPr marL="1600200" indent="-228600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4pPr>
            <a:lvl5pPr marL="2057400" indent="-228600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5"/>
          <p:cNvSpPr>
            <a:spLocks noGrp="1"/>
          </p:cNvSpPr>
          <p:nvPr>
            <p:ph type="body" sz="quarter" idx="23"/>
          </p:nvPr>
        </p:nvSpPr>
        <p:spPr>
          <a:xfrm>
            <a:off x="6444208" y="1851670"/>
            <a:ext cx="2261642" cy="273630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120000"/>
              </a:lnSpc>
              <a:buFontTx/>
              <a:buNone/>
              <a:defRPr sz="14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2pPr>
            <a:lvl3pPr marL="1143000" indent="-228600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3pPr>
            <a:lvl4pPr marL="1600200" indent="-228600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4pPr>
            <a:lvl5pPr marL="2057400" indent="-228600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Slide Number Placeholder 4"/>
          <p:cNvSpPr>
            <a:spLocks noGrp="1"/>
          </p:cNvSpPr>
          <p:nvPr>
            <p:ph type="sldNum" sz="quarter" idx="15"/>
          </p:nvPr>
        </p:nvSpPr>
        <p:spPr>
          <a:xfrm>
            <a:off x="325866" y="4811092"/>
            <a:ext cx="2133600" cy="273844"/>
          </a:xfrm>
          <a:prstGeom prst="rect">
            <a:avLst/>
          </a:prstGeom>
        </p:spPr>
        <p:txBody>
          <a:bodyPr/>
          <a:lstStyle>
            <a:lvl1pPr>
              <a:defRPr sz="1100" b="0" i="0">
                <a:latin typeface="+mj-lt"/>
              </a:defRPr>
            </a:lvl1pPr>
          </a:lstStyle>
          <a:p>
            <a:fld id="{E52D2AFC-71C4-4511-B128-4ECEE52D3027}" type="slidenum">
              <a:rPr lang="en-ZA" smtClean="0">
                <a:solidFill>
                  <a:srgbClr val="5C5C5C"/>
                </a:solidFill>
              </a:rPr>
              <a:pPr/>
              <a:t>‹#›</a:t>
            </a:fld>
            <a:endParaRPr lang="en-ZA" dirty="0">
              <a:solidFill>
                <a:srgbClr val="5C5C5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86374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SMA Image and Content 02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4"/>
          <p:cNvSpPr>
            <a:spLocks noGrp="1"/>
          </p:cNvSpPr>
          <p:nvPr>
            <p:ph type="pic" sz="quarter" idx="14"/>
          </p:nvPr>
        </p:nvSpPr>
        <p:spPr>
          <a:xfrm>
            <a:off x="0" y="0"/>
            <a:ext cx="3505200" cy="514349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FontTx/>
              <a:buNone/>
              <a:tabLst>
                <a:tab pos="2959100" algn="l"/>
              </a:tabLst>
              <a:defRPr sz="16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JM" dirty="0"/>
          </a:p>
        </p:txBody>
      </p:sp>
      <p:sp>
        <p:nvSpPr>
          <p:cNvPr id="4" name="Text Placeholder 5"/>
          <p:cNvSpPr>
            <a:spLocks noGrp="1"/>
          </p:cNvSpPr>
          <p:nvPr>
            <p:ph type="body" sz="quarter" idx="13"/>
          </p:nvPr>
        </p:nvSpPr>
        <p:spPr>
          <a:xfrm>
            <a:off x="4067944" y="843558"/>
            <a:ext cx="4618855" cy="3048000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>
              <a:lnSpc>
                <a:spcPct val="120000"/>
              </a:lnSpc>
              <a:buClr>
                <a:srgbClr val="E30613"/>
              </a:buClr>
              <a:buSzPct val="90000"/>
              <a:buFont typeface="Wingdings" charset="2"/>
              <a:buChar char="§"/>
              <a:defRPr sz="14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2pPr>
            <a:lvl3pPr marL="1143000" indent="-228600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3pPr>
            <a:lvl4pPr marL="1600200" indent="-228600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4pPr>
            <a:lvl5pPr marL="2057400" indent="-228600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" name="Rectangle 1"/>
          <p:cNvSpPr/>
          <p:nvPr userDrawn="1"/>
        </p:nvSpPr>
        <p:spPr>
          <a:xfrm>
            <a:off x="395536" y="4659982"/>
            <a:ext cx="8352928" cy="1440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>
              <a:solidFill>
                <a:srgbClr val="FFFFFF"/>
              </a:solidFill>
            </a:endParaRPr>
          </a:p>
        </p:txBody>
      </p:sp>
      <p:sp>
        <p:nvSpPr>
          <p:cNvPr id="5" name="Rectangle 4"/>
          <p:cNvSpPr/>
          <p:nvPr userDrawn="1"/>
        </p:nvSpPr>
        <p:spPr>
          <a:xfrm>
            <a:off x="4067174" y="4711700"/>
            <a:ext cx="1512887" cy="71438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>
              <a:solidFill>
                <a:srgbClr val="FFFFFF"/>
              </a:solidFill>
            </a:endParaRPr>
          </a:p>
        </p:txBody>
      </p:sp>
      <p:sp>
        <p:nvSpPr>
          <p:cNvPr id="6" name="Rectangle 5"/>
          <p:cNvSpPr/>
          <p:nvPr userDrawn="1"/>
        </p:nvSpPr>
        <p:spPr>
          <a:xfrm>
            <a:off x="5580062" y="4711700"/>
            <a:ext cx="1595437" cy="71438"/>
          </a:xfrm>
          <a:prstGeom prst="rect">
            <a:avLst/>
          </a:prstGeom>
          <a:solidFill>
            <a:srgbClr val="E306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>
              <a:solidFill>
                <a:srgbClr val="FFFFFF"/>
              </a:solidFill>
            </a:endParaRPr>
          </a:p>
        </p:txBody>
      </p:sp>
      <p:sp>
        <p:nvSpPr>
          <p:cNvPr id="7" name="Rectangle 6"/>
          <p:cNvSpPr/>
          <p:nvPr userDrawn="1"/>
        </p:nvSpPr>
        <p:spPr>
          <a:xfrm>
            <a:off x="7164387" y="4711700"/>
            <a:ext cx="1600423" cy="71438"/>
          </a:xfrm>
          <a:prstGeom prst="rect">
            <a:avLst/>
          </a:prstGeom>
          <a:solidFill>
            <a:srgbClr val="94BF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63018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SMA Image 01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16"/>
          <p:cNvSpPr>
            <a:spLocks noGrp="1"/>
          </p:cNvSpPr>
          <p:nvPr>
            <p:ph type="pic" sz="quarter" idx="59"/>
          </p:nvPr>
        </p:nvSpPr>
        <p:spPr>
          <a:xfrm>
            <a:off x="0" y="1253250"/>
            <a:ext cx="9144000" cy="3890249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icon to add picture</a:t>
            </a:r>
            <a:endParaRPr lang="en-JM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5"/>
          </p:nvPr>
        </p:nvSpPr>
        <p:spPr>
          <a:xfrm>
            <a:off x="325866" y="4811092"/>
            <a:ext cx="2133600" cy="273844"/>
          </a:xfrm>
          <a:prstGeom prst="rect">
            <a:avLst/>
          </a:prstGeom>
        </p:spPr>
        <p:txBody>
          <a:bodyPr/>
          <a:lstStyle>
            <a:lvl1pPr>
              <a:defRPr sz="1100" b="0" i="0">
                <a:latin typeface="+mj-lt"/>
              </a:defRPr>
            </a:lvl1pPr>
          </a:lstStyle>
          <a:p>
            <a:fld id="{E52D2AFC-71C4-4511-B128-4ECEE52D3027}" type="slidenum">
              <a:rPr lang="en-ZA" smtClean="0">
                <a:solidFill>
                  <a:srgbClr val="5C5C5C"/>
                </a:solidFill>
              </a:rPr>
              <a:pPr/>
              <a:t>‹#›</a:t>
            </a:fld>
            <a:endParaRPr lang="en-ZA" dirty="0">
              <a:solidFill>
                <a:srgbClr val="5C5C5C"/>
              </a:solidFill>
            </a:endParaRPr>
          </a:p>
        </p:txBody>
      </p:sp>
      <p:cxnSp>
        <p:nvCxnSpPr>
          <p:cNvPr id="8" name="Straight Connector 7"/>
          <p:cNvCxnSpPr/>
          <p:nvPr userDrawn="1"/>
        </p:nvCxnSpPr>
        <p:spPr>
          <a:xfrm>
            <a:off x="2188002" y="440990"/>
            <a:ext cx="0" cy="432048"/>
          </a:xfrm>
          <a:prstGeom prst="line">
            <a:avLst/>
          </a:prstGeom>
          <a:ln>
            <a:solidFill>
              <a:schemeClr val="tx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2554288" y="472199"/>
            <a:ext cx="6194176" cy="443367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>
            <a:lvl1pPr>
              <a:defRPr sz="1800" b="0">
                <a:solidFill>
                  <a:srgbClr val="575756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3721917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SMA Image 02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16"/>
          <p:cNvSpPr>
            <a:spLocks noGrp="1"/>
          </p:cNvSpPr>
          <p:nvPr>
            <p:ph type="pic" sz="quarter" idx="59"/>
          </p:nvPr>
        </p:nvSpPr>
        <p:spPr>
          <a:xfrm>
            <a:off x="0" y="1347614"/>
            <a:ext cx="4644008" cy="3795886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icon to add picture</a:t>
            </a:r>
            <a:endParaRPr lang="en-JM" dirty="0"/>
          </a:p>
        </p:txBody>
      </p:sp>
      <p:sp>
        <p:nvSpPr>
          <p:cNvPr id="10" name="Picture Placeholder 16"/>
          <p:cNvSpPr>
            <a:spLocks noGrp="1"/>
          </p:cNvSpPr>
          <p:nvPr>
            <p:ph type="pic" sz="quarter" idx="60"/>
          </p:nvPr>
        </p:nvSpPr>
        <p:spPr>
          <a:xfrm>
            <a:off x="4572000" y="1347614"/>
            <a:ext cx="4644008" cy="3795886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icon to add picture</a:t>
            </a:r>
            <a:endParaRPr lang="en-JM" dirty="0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5"/>
          </p:nvPr>
        </p:nvSpPr>
        <p:spPr>
          <a:xfrm>
            <a:off x="325866" y="4811092"/>
            <a:ext cx="2133600" cy="273844"/>
          </a:xfrm>
          <a:prstGeom prst="rect">
            <a:avLst/>
          </a:prstGeom>
        </p:spPr>
        <p:txBody>
          <a:bodyPr/>
          <a:lstStyle>
            <a:lvl1pPr>
              <a:defRPr sz="1100" b="0" i="0">
                <a:latin typeface="+mj-lt"/>
              </a:defRPr>
            </a:lvl1pPr>
          </a:lstStyle>
          <a:p>
            <a:fld id="{E52D2AFC-71C4-4511-B128-4ECEE52D3027}" type="slidenum">
              <a:rPr lang="en-ZA" smtClean="0">
                <a:solidFill>
                  <a:srgbClr val="5C5C5C"/>
                </a:solidFill>
              </a:rPr>
              <a:pPr/>
              <a:t>‹#›</a:t>
            </a:fld>
            <a:endParaRPr lang="en-ZA" dirty="0">
              <a:solidFill>
                <a:srgbClr val="5C5C5C"/>
              </a:solidFill>
            </a:endParaRPr>
          </a:p>
        </p:txBody>
      </p:sp>
      <p:cxnSp>
        <p:nvCxnSpPr>
          <p:cNvPr id="8" name="Straight Connector 7"/>
          <p:cNvCxnSpPr/>
          <p:nvPr userDrawn="1"/>
        </p:nvCxnSpPr>
        <p:spPr>
          <a:xfrm>
            <a:off x="2188002" y="440990"/>
            <a:ext cx="0" cy="432048"/>
          </a:xfrm>
          <a:prstGeom prst="line">
            <a:avLst/>
          </a:prstGeom>
          <a:ln>
            <a:solidFill>
              <a:schemeClr val="tx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itle Placeholder 1"/>
          <p:cNvSpPr>
            <a:spLocks noGrp="1"/>
          </p:cNvSpPr>
          <p:nvPr>
            <p:ph type="title"/>
          </p:nvPr>
        </p:nvSpPr>
        <p:spPr>
          <a:xfrm>
            <a:off x="2554288" y="472199"/>
            <a:ext cx="6194176" cy="443367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>
            <a:lvl1pPr>
              <a:defRPr sz="1800" b="0">
                <a:solidFill>
                  <a:srgbClr val="575756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40191624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SMA Image 03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16"/>
          <p:cNvSpPr>
            <a:spLocks noGrp="1"/>
          </p:cNvSpPr>
          <p:nvPr>
            <p:ph type="pic" sz="quarter" idx="59"/>
          </p:nvPr>
        </p:nvSpPr>
        <p:spPr>
          <a:xfrm>
            <a:off x="155631" y="123478"/>
            <a:ext cx="3330575" cy="2088232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icon to add picture</a:t>
            </a:r>
            <a:endParaRPr lang="en-JM" dirty="0"/>
          </a:p>
        </p:txBody>
      </p:sp>
      <p:sp>
        <p:nvSpPr>
          <p:cNvPr id="4" name="Picture Placeholder 16"/>
          <p:cNvSpPr>
            <a:spLocks noGrp="1"/>
          </p:cNvSpPr>
          <p:nvPr>
            <p:ph type="pic" sz="quarter" idx="60"/>
          </p:nvPr>
        </p:nvSpPr>
        <p:spPr>
          <a:xfrm>
            <a:off x="155631" y="2355726"/>
            <a:ext cx="3330575" cy="2232248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icon to add picture</a:t>
            </a:r>
            <a:endParaRPr lang="en-JM" dirty="0"/>
          </a:p>
        </p:txBody>
      </p:sp>
      <p:sp>
        <p:nvSpPr>
          <p:cNvPr id="5" name="Picture Placeholder 16"/>
          <p:cNvSpPr>
            <a:spLocks noGrp="1"/>
          </p:cNvSpPr>
          <p:nvPr>
            <p:ph type="pic" sz="quarter" idx="61"/>
          </p:nvPr>
        </p:nvSpPr>
        <p:spPr>
          <a:xfrm>
            <a:off x="3633538" y="123478"/>
            <a:ext cx="2714782" cy="4464496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icon to add picture</a:t>
            </a:r>
            <a:endParaRPr lang="en-JM" dirty="0"/>
          </a:p>
        </p:txBody>
      </p:sp>
      <p:sp>
        <p:nvSpPr>
          <p:cNvPr id="6" name="Picture Placeholder 16"/>
          <p:cNvSpPr>
            <a:spLocks noGrp="1"/>
          </p:cNvSpPr>
          <p:nvPr>
            <p:ph type="pic" sz="quarter" idx="62"/>
          </p:nvPr>
        </p:nvSpPr>
        <p:spPr>
          <a:xfrm>
            <a:off x="6492335" y="123478"/>
            <a:ext cx="2538487" cy="1368152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icon to add picture</a:t>
            </a:r>
            <a:endParaRPr lang="en-JM" dirty="0"/>
          </a:p>
        </p:txBody>
      </p:sp>
      <p:sp>
        <p:nvSpPr>
          <p:cNvPr id="7" name="Picture Placeholder 16"/>
          <p:cNvSpPr>
            <a:spLocks noGrp="1"/>
          </p:cNvSpPr>
          <p:nvPr>
            <p:ph type="pic" sz="quarter" idx="63"/>
          </p:nvPr>
        </p:nvSpPr>
        <p:spPr>
          <a:xfrm>
            <a:off x="6492335" y="1635646"/>
            <a:ext cx="2538487" cy="144016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icon to add picture</a:t>
            </a:r>
            <a:endParaRPr lang="en-JM" dirty="0"/>
          </a:p>
        </p:txBody>
      </p:sp>
      <p:sp>
        <p:nvSpPr>
          <p:cNvPr id="8" name="Picture Placeholder 16"/>
          <p:cNvSpPr>
            <a:spLocks noGrp="1"/>
          </p:cNvSpPr>
          <p:nvPr>
            <p:ph type="pic" sz="quarter" idx="64"/>
          </p:nvPr>
        </p:nvSpPr>
        <p:spPr>
          <a:xfrm>
            <a:off x="6492335" y="3219822"/>
            <a:ext cx="2538487" cy="1368152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icon to add picture</a:t>
            </a:r>
            <a:endParaRPr lang="en-JM" dirty="0"/>
          </a:p>
        </p:txBody>
      </p:sp>
      <p:sp>
        <p:nvSpPr>
          <p:cNvPr id="9" name="Slide Number Placeholder 4"/>
          <p:cNvSpPr>
            <a:spLocks noGrp="1"/>
          </p:cNvSpPr>
          <p:nvPr>
            <p:ph type="sldNum" sz="quarter" idx="15"/>
          </p:nvPr>
        </p:nvSpPr>
        <p:spPr>
          <a:xfrm>
            <a:off x="325866" y="4811092"/>
            <a:ext cx="2133600" cy="273844"/>
          </a:xfrm>
          <a:prstGeom prst="rect">
            <a:avLst/>
          </a:prstGeom>
        </p:spPr>
        <p:txBody>
          <a:bodyPr/>
          <a:lstStyle>
            <a:lvl1pPr>
              <a:defRPr sz="1100" b="0" i="0">
                <a:latin typeface="+mj-lt"/>
              </a:defRPr>
            </a:lvl1pPr>
          </a:lstStyle>
          <a:p>
            <a:fld id="{E52D2AFC-71C4-4511-B128-4ECEE52D3027}" type="slidenum">
              <a:rPr lang="en-ZA" smtClean="0">
                <a:solidFill>
                  <a:srgbClr val="5C5C5C"/>
                </a:solidFill>
              </a:rPr>
              <a:pPr/>
              <a:t>‹#›</a:t>
            </a:fld>
            <a:endParaRPr lang="en-ZA" dirty="0">
              <a:solidFill>
                <a:srgbClr val="5C5C5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93936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SMA Image 01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16"/>
          <p:cNvSpPr>
            <a:spLocks noGrp="1"/>
          </p:cNvSpPr>
          <p:nvPr>
            <p:ph type="pic" sz="quarter" idx="59"/>
          </p:nvPr>
        </p:nvSpPr>
        <p:spPr>
          <a:xfrm>
            <a:off x="0" y="1253250"/>
            <a:ext cx="9144000" cy="3890249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icon to add picture</a:t>
            </a:r>
            <a:endParaRPr lang="en-JM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60"/>
          </p:nvPr>
        </p:nvSpPr>
        <p:spPr>
          <a:xfrm>
            <a:off x="420688" y="4826858"/>
            <a:ext cx="2133600" cy="273844"/>
          </a:xfrm>
          <a:prstGeom prst="rect">
            <a:avLst/>
          </a:prstGeom>
        </p:spPr>
        <p:txBody>
          <a:bodyPr/>
          <a:lstStyle/>
          <a:p>
            <a:fld id="{E52D2AFC-71C4-4511-B128-4ECEE52D3027}" type="slidenum">
              <a:rPr lang="en-ZA" smtClean="0"/>
              <a:pPr/>
              <a:t>‹#›</a:t>
            </a:fld>
            <a:endParaRPr lang="en-ZA" dirty="0"/>
          </a:p>
        </p:txBody>
      </p:sp>
      <p:sp>
        <p:nvSpPr>
          <p:cNvPr id="7" name="Title Placeholder 1"/>
          <p:cNvSpPr>
            <a:spLocks noGrp="1"/>
          </p:cNvSpPr>
          <p:nvPr>
            <p:ph type="title"/>
          </p:nvPr>
        </p:nvSpPr>
        <p:spPr>
          <a:xfrm>
            <a:off x="1197114" y="396000"/>
            <a:ext cx="7399312" cy="857250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>
            <a:lvl1pPr>
              <a:defRPr sz="2400">
                <a:solidFill>
                  <a:srgbClr val="575756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521346070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375"/>
            <a:ext cx="68580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925"/>
            <a:ext cx="6858000" cy="1241425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1516B4-7172-465D-B14C-C3F8D496CFA8}" type="datetimeFigureOut">
              <a:rPr lang="en-GB" smtClean="0"/>
              <a:t>11/09/2017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E9AE4-416D-49B0-ADBC-9A1224A106B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02657227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1516B4-7172-465D-B14C-C3F8D496CFA8}" type="datetimeFigureOut">
              <a:rPr lang="en-GB" smtClean="0"/>
              <a:t>11/09/2017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E9AE4-416D-49B0-ADBC-9A1224A106B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19227796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700"/>
            <a:ext cx="7886700" cy="2139950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1700"/>
            <a:ext cx="7886700" cy="1125538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1516B4-7172-465D-B14C-C3F8D496CFA8}" type="datetimeFigureOut">
              <a:rPr lang="en-GB" smtClean="0"/>
              <a:t>11/09/2017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E9AE4-416D-49B0-ADBC-9A1224A106B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61361658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70013"/>
            <a:ext cx="3867150" cy="326231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370013"/>
            <a:ext cx="3867150" cy="326231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1516B4-7172-465D-B14C-C3F8D496CFA8}" type="datetimeFigureOut">
              <a:rPr lang="en-GB" smtClean="0"/>
              <a:t>11/09/2017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E9AE4-416D-49B0-ADBC-9A1224A106B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22524364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274638"/>
            <a:ext cx="7886700" cy="99377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0238" y="1260475"/>
            <a:ext cx="3868737" cy="61912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0238" y="1879600"/>
            <a:ext cx="3868737" cy="276225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475"/>
            <a:ext cx="3887788" cy="61912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9600"/>
            <a:ext cx="3887788" cy="276225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1516B4-7172-465D-B14C-C3F8D496CFA8}" type="datetimeFigureOut">
              <a:rPr lang="en-GB" smtClean="0"/>
              <a:t>11/09/2017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E9AE4-416D-49B0-ADBC-9A1224A106B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55721431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1516B4-7172-465D-B14C-C3F8D496CFA8}" type="datetimeFigureOut">
              <a:rPr lang="en-GB" smtClean="0"/>
              <a:t>11/09/2017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E9AE4-416D-49B0-ADBC-9A1224A106B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34028776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1516B4-7172-465D-B14C-C3F8D496CFA8}" type="datetimeFigureOut">
              <a:rPr lang="en-GB" smtClean="0"/>
              <a:t>11/09/2017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E9AE4-416D-49B0-ADBC-9A1224A106B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90260019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342900"/>
            <a:ext cx="2949575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788" y="741363"/>
            <a:ext cx="4629150" cy="36544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1543050"/>
            <a:ext cx="2949575" cy="28590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1516B4-7172-465D-B14C-C3F8D496CFA8}" type="datetimeFigureOut">
              <a:rPr lang="en-GB" smtClean="0"/>
              <a:t>11/09/2017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E9AE4-416D-49B0-ADBC-9A1224A106B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52459533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342900"/>
            <a:ext cx="2949575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788" y="741363"/>
            <a:ext cx="4629150" cy="36544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1543050"/>
            <a:ext cx="2949575" cy="28590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1516B4-7172-465D-B14C-C3F8D496CFA8}" type="datetimeFigureOut">
              <a:rPr lang="en-GB" smtClean="0"/>
              <a:t>11/09/2017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E9AE4-416D-49B0-ADBC-9A1224A106B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28725580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1516B4-7172-465D-B14C-C3F8D496CFA8}" type="datetimeFigureOut">
              <a:rPr lang="en-GB" smtClean="0"/>
              <a:t>11/09/2017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E9AE4-416D-49B0-ADBC-9A1224A106B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880148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SMA Image 02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16"/>
          <p:cNvSpPr>
            <a:spLocks noGrp="1"/>
          </p:cNvSpPr>
          <p:nvPr>
            <p:ph type="pic" sz="quarter" idx="59"/>
          </p:nvPr>
        </p:nvSpPr>
        <p:spPr>
          <a:xfrm>
            <a:off x="0" y="1347614"/>
            <a:ext cx="4644008" cy="3795886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icon to add picture</a:t>
            </a:r>
            <a:endParaRPr lang="en-JM" dirty="0"/>
          </a:p>
        </p:txBody>
      </p:sp>
      <p:sp>
        <p:nvSpPr>
          <p:cNvPr id="10" name="Picture Placeholder 16"/>
          <p:cNvSpPr>
            <a:spLocks noGrp="1"/>
          </p:cNvSpPr>
          <p:nvPr>
            <p:ph type="pic" sz="quarter" idx="60"/>
          </p:nvPr>
        </p:nvSpPr>
        <p:spPr>
          <a:xfrm>
            <a:off x="4572000" y="1347614"/>
            <a:ext cx="4644008" cy="3795886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icon to add picture</a:t>
            </a:r>
            <a:endParaRPr lang="en-JM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61"/>
          </p:nvPr>
        </p:nvSpPr>
        <p:spPr>
          <a:xfrm>
            <a:off x="420688" y="4826858"/>
            <a:ext cx="2133600" cy="273844"/>
          </a:xfrm>
          <a:prstGeom prst="rect">
            <a:avLst/>
          </a:prstGeom>
        </p:spPr>
        <p:txBody>
          <a:bodyPr/>
          <a:lstStyle/>
          <a:p>
            <a:fld id="{E52D2AFC-71C4-4511-B128-4ECEE52D3027}" type="slidenum">
              <a:rPr lang="en-ZA" smtClean="0"/>
              <a:pPr/>
              <a:t>‹#›</a:t>
            </a:fld>
            <a:endParaRPr lang="en-ZA" dirty="0"/>
          </a:p>
        </p:txBody>
      </p:sp>
      <p:sp>
        <p:nvSpPr>
          <p:cNvPr id="7" name="Title Placeholder 1"/>
          <p:cNvSpPr>
            <a:spLocks noGrp="1"/>
          </p:cNvSpPr>
          <p:nvPr>
            <p:ph type="title"/>
          </p:nvPr>
        </p:nvSpPr>
        <p:spPr>
          <a:xfrm>
            <a:off x="1197114" y="396000"/>
            <a:ext cx="7399312" cy="857250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>
            <a:lvl1pPr>
              <a:defRPr sz="2400">
                <a:solidFill>
                  <a:srgbClr val="575756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1641295855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4638"/>
            <a:ext cx="1971675" cy="4357687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4638"/>
            <a:ext cx="5762625" cy="435768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1516B4-7172-465D-B14C-C3F8D496CFA8}" type="datetimeFigureOut">
              <a:rPr lang="en-GB" smtClean="0"/>
              <a:t>11/09/2017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E9AE4-416D-49B0-ADBC-9A1224A106B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82287006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SMA Conte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13"/>
          <p:cNvSpPr>
            <a:spLocks noGrp="1"/>
          </p:cNvSpPr>
          <p:nvPr>
            <p:ph sz="quarter" idx="14"/>
          </p:nvPr>
        </p:nvSpPr>
        <p:spPr>
          <a:xfrm>
            <a:off x="1205136" y="1347614"/>
            <a:ext cx="7399312" cy="3168352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buNone/>
              <a:defRPr sz="14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5"/>
          </p:nvPr>
        </p:nvSpPr>
        <p:spPr>
          <a:xfrm>
            <a:off x="325866" y="4811092"/>
            <a:ext cx="2133600" cy="273844"/>
          </a:xfrm>
          <a:prstGeom prst="rect">
            <a:avLst/>
          </a:prstGeom>
        </p:spPr>
        <p:txBody>
          <a:bodyPr/>
          <a:lstStyle>
            <a:lvl1pPr>
              <a:defRPr sz="1100" b="0" i="0">
                <a:latin typeface="+mj-lt"/>
              </a:defRPr>
            </a:lvl1pPr>
          </a:lstStyle>
          <a:p>
            <a:fld id="{E52D2AFC-71C4-4511-B128-4ECEE52D3027}" type="slidenum">
              <a:rPr lang="en-ZA" smtClean="0">
                <a:solidFill>
                  <a:srgbClr val="5C5C5C"/>
                </a:solidFill>
              </a:rPr>
              <a:pPr/>
              <a:t>‹#›</a:t>
            </a:fld>
            <a:endParaRPr lang="en-ZA" dirty="0">
              <a:solidFill>
                <a:srgbClr val="5C5C5C"/>
              </a:solidFill>
            </a:endParaRPr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2188002" y="440990"/>
            <a:ext cx="0" cy="432048"/>
          </a:xfrm>
          <a:prstGeom prst="line">
            <a:avLst/>
          </a:prstGeom>
          <a:ln>
            <a:solidFill>
              <a:schemeClr val="tx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itle Placeholder 1"/>
          <p:cNvSpPr>
            <a:spLocks noGrp="1"/>
          </p:cNvSpPr>
          <p:nvPr>
            <p:ph type="title"/>
          </p:nvPr>
        </p:nvSpPr>
        <p:spPr>
          <a:xfrm>
            <a:off x="2554288" y="472199"/>
            <a:ext cx="6194176" cy="443367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>
            <a:lvl1pPr>
              <a:defRPr sz="1800" b="0">
                <a:solidFill>
                  <a:srgbClr val="575756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31022221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GSMA Conte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13"/>
          <p:cNvSpPr>
            <a:spLocks noGrp="1"/>
          </p:cNvSpPr>
          <p:nvPr>
            <p:ph sz="quarter" idx="14"/>
          </p:nvPr>
        </p:nvSpPr>
        <p:spPr>
          <a:xfrm>
            <a:off x="1205136" y="1347614"/>
            <a:ext cx="7399312" cy="3168352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buNone/>
              <a:defRPr sz="14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5"/>
          </p:nvPr>
        </p:nvSpPr>
        <p:spPr>
          <a:xfrm>
            <a:off x="325866" y="4811092"/>
            <a:ext cx="2133600" cy="273844"/>
          </a:xfrm>
          <a:prstGeom prst="rect">
            <a:avLst/>
          </a:prstGeom>
        </p:spPr>
        <p:txBody>
          <a:bodyPr/>
          <a:lstStyle>
            <a:lvl1pPr>
              <a:defRPr sz="1100" b="0" i="0">
                <a:latin typeface="+mj-lt"/>
              </a:defRPr>
            </a:lvl1pPr>
          </a:lstStyle>
          <a:p>
            <a:fld id="{E52D2AFC-71C4-4511-B128-4ECEE52D3027}" type="slidenum">
              <a:rPr lang="en-ZA" smtClean="0">
                <a:solidFill>
                  <a:srgbClr val="5C5C5C"/>
                </a:solidFill>
              </a:rPr>
              <a:pPr/>
              <a:t>‹#›</a:t>
            </a:fld>
            <a:endParaRPr lang="en-ZA" dirty="0">
              <a:solidFill>
                <a:srgbClr val="5C5C5C"/>
              </a:solidFill>
            </a:endParaRPr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2188002" y="440990"/>
            <a:ext cx="0" cy="432048"/>
          </a:xfrm>
          <a:prstGeom prst="line">
            <a:avLst/>
          </a:prstGeom>
          <a:ln>
            <a:solidFill>
              <a:schemeClr val="tx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itle Placeholder 1"/>
          <p:cNvSpPr>
            <a:spLocks noGrp="1"/>
          </p:cNvSpPr>
          <p:nvPr>
            <p:ph type="title"/>
          </p:nvPr>
        </p:nvSpPr>
        <p:spPr>
          <a:xfrm>
            <a:off x="2554288" y="472199"/>
            <a:ext cx="6194176" cy="443367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>
            <a:lvl1pPr>
              <a:defRPr sz="1800" b="0">
                <a:solidFill>
                  <a:srgbClr val="575756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9076972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GSMA Conte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5"/>
          </p:nvPr>
        </p:nvSpPr>
        <p:spPr>
          <a:xfrm>
            <a:off x="325866" y="4811092"/>
            <a:ext cx="2133600" cy="273844"/>
          </a:xfrm>
          <a:prstGeom prst="rect">
            <a:avLst/>
          </a:prstGeom>
        </p:spPr>
        <p:txBody>
          <a:bodyPr/>
          <a:lstStyle>
            <a:lvl1pPr>
              <a:defRPr sz="1100" b="0" i="0">
                <a:latin typeface="+mj-lt"/>
              </a:defRPr>
            </a:lvl1pPr>
          </a:lstStyle>
          <a:p>
            <a:fld id="{E52D2AFC-71C4-4511-B128-4ECEE52D3027}" type="slidenum">
              <a:rPr lang="en-ZA" smtClean="0">
                <a:solidFill>
                  <a:srgbClr val="5C5C5C"/>
                </a:solidFill>
              </a:rPr>
              <a:pPr/>
              <a:t>‹#›</a:t>
            </a:fld>
            <a:endParaRPr lang="en-ZA" dirty="0">
              <a:solidFill>
                <a:srgbClr val="5C5C5C"/>
              </a:solidFill>
            </a:endParaRPr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2188002" y="440990"/>
            <a:ext cx="0" cy="432048"/>
          </a:xfrm>
          <a:prstGeom prst="line">
            <a:avLst/>
          </a:prstGeom>
          <a:ln>
            <a:solidFill>
              <a:schemeClr val="tx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itle Placeholder 1"/>
          <p:cNvSpPr>
            <a:spLocks noGrp="1"/>
          </p:cNvSpPr>
          <p:nvPr>
            <p:ph type="title"/>
          </p:nvPr>
        </p:nvSpPr>
        <p:spPr>
          <a:xfrm>
            <a:off x="2554288" y="472199"/>
            <a:ext cx="6194176" cy="443367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>
            <a:lvl1pPr>
              <a:defRPr sz="1800" b="0">
                <a:solidFill>
                  <a:srgbClr val="575756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28759267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GSMA Conte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13"/>
          <p:cNvSpPr>
            <a:spLocks noGrp="1"/>
          </p:cNvSpPr>
          <p:nvPr>
            <p:ph sz="quarter" idx="14"/>
          </p:nvPr>
        </p:nvSpPr>
        <p:spPr>
          <a:xfrm>
            <a:off x="1205136" y="1347614"/>
            <a:ext cx="7399312" cy="3168352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buNone/>
              <a:defRPr sz="14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5"/>
          </p:nvPr>
        </p:nvSpPr>
        <p:spPr>
          <a:xfrm>
            <a:off x="325866" y="4811092"/>
            <a:ext cx="2133600" cy="273844"/>
          </a:xfrm>
          <a:prstGeom prst="rect">
            <a:avLst/>
          </a:prstGeom>
        </p:spPr>
        <p:txBody>
          <a:bodyPr/>
          <a:lstStyle>
            <a:lvl1pPr>
              <a:defRPr sz="1100" b="0" i="0">
                <a:latin typeface="+mj-lt"/>
              </a:defRPr>
            </a:lvl1pPr>
          </a:lstStyle>
          <a:p>
            <a:fld id="{E52D2AFC-71C4-4511-B128-4ECEE52D3027}" type="slidenum">
              <a:rPr lang="en-ZA" smtClean="0">
                <a:solidFill>
                  <a:srgbClr val="5C5C5C"/>
                </a:solidFill>
              </a:rPr>
              <a:pPr/>
              <a:t>‹#›</a:t>
            </a:fld>
            <a:endParaRPr lang="en-ZA" dirty="0">
              <a:solidFill>
                <a:srgbClr val="5C5C5C"/>
              </a:solidFill>
            </a:endParaRPr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2188002" y="440990"/>
            <a:ext cx="0" cy="432048"/>
          </a:xfrm>
          <a:prstGeom prst="line">
            <a:avLst/>
          </a:prstGeom>
          <a:ln>
            <a:solidFill>
              <a:schemeClr val="tx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itle Placeholder 1"/>
          <p:cNvSpPr>
            <a:spLocks noGrp="1"/>
          </p:cNvSpPr>
          <p:nvPr>
            <p:ph type="title"/>
          </p:nvPr>
        </p:nvSpPr>
        <p:spPr>
          <a:xfrm>
            <a:off x="2554288" y="472199"/>
            <a:ext cx="6194176" cy="443367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>
            <a:lvl1pPr>
              <a:defRPr sz="1800" b="0">
                <a:solidFill>
                  <a:srgbClr val="575756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9041270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GSMA Conte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13"/>
          <p:cNvSpPr>
            <a:spLocks noGrp="1"/>
          </p:cNvSpPr>
          <p:nvPr>
            <p:ph sz="quarter" idx="14"/>
          </p:nvPr>
        </p:nvSpPr>
        <p:spPr>
          <a:xfrm>
            <a:off x="1205136" y="1347614"/>
            <a:ext cx="7399312" cy="3168352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buNone/>
              <a:defRPr sz="14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5"/>
          </p:nvPr>
        </p:nvSpPr>
        <p:spPr>
          <a:xfrm>
            <a:off x="325866" y="4811092"/>
            <a:ext cx="2133600" cy="273844"/>
          </a:xfrm>
          <a:prstGeom prst="rect">
            <a:avLst/>
          </a:prstGeom>
        </p:spPr>
        <p:txBody>
          <a:bodyPr/>
          <a:lstStyle>
            <a:lvl1pPr>
              <a:defRPr sz="1100" b="0" i="0">
                <a:latin typeface="+mj-lt"/>
              </a:defRPr>
            </a:lvl1pPr>
          </a:lstStyle>
          <a:p>
            <a:fld id="{E52D2AFC-71C4-4511-B128-4ECEE52D3027}" type="slidenum">
              <a:rPr lang="en-ZA" smtClean="0">
                <a:solidFill>
                  <a:srgbClr val="5C5C5C"/>
                </a:solidFill>
              </a:rPr>
              <a:pPr/>
              <a:t>‹#›</a:t>
            </a:fld>
            <a:endParaRPr lang="en-ZA" dirty="0">
              <a:solidFill>
                <a:srgbClr val="5C5C5C"/>
              </a:solidFill>
            </a:endParaRPr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2188002" y="440990"/>
            <a:ext cx="0" cy="432048"/>
          </a:xfrm>
          <a:prstGeom prst="line">
            <a:avLst/>
          </a:prstGeom>
          <a:ln>
            <a:solidFill>
              <a:schemeClr val="tx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itle Placeholder 1"/>
          <p:cNvSpPr>
            <a:spLocks noGrp="1"/>
          </p:cNvSpPr>
          <p:nvPr>
            <p:ph type="title"/>
          </p:nvPr>
        </p:nvSpPr>
        <p:spPr>
          <a:xfrm>
            <a:off x="2554288" y="472199"/>
            <a:ext cx="6194176" cy="443367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>
            <a:lvl1pPr>
              <a:defRPr sz="1800" b="0">
                <a:solidFill>
                  <a:srgbClr val="575756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11754775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GSMA Conte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13"/>
          <p:cNvSpPr>
            <a:spLocks noGrp="1"/>
          </p:cNvSpPr>
          <p:nvPr>
            <p:ph sz="quarter" idx="14"/>
          </p:nvPr>
        </p:nvSpPr>
        <p:spPr>
          <a:xfrm>
            <a:off x="1205136" y="1347614"/>
            <a:ext cx="7399312" cy="3168352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buNone/>
              <a:defRPr sz="14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5"/>
          </p:nvPr>
        </p:nvSpPr>
        <p:spPr>
          <a:xfrm>
            <a:off x="325866" y="4811092"/>
            <a:ext cx="2133600" cy="273844"/>
          </a:xfrm>
          <a:prstGeom prst="rect">
            <a:avLst/>
          </a:prstGeom>
        </p:spPr>
        <p:txBody>
          <a:bodyPr/>
          <a:lstStyle>
            <a:lvl1pPr>
              <a:defRPr sz="1100" b="0" i="0">
                <a:latin typeface="+mj-lt"/>
              </a:defRPr>
            </a:lvl1pPr>
          </a:lstStyle>
          <a:p>
            <a:fld id="{E52D2AFC-71C4-4511-B128-4ECEE52D3027}" type="slidenum">
              <a:rPr lang="en-ZA" smtClean="0">
                <a:solidFill>
                  <a:srgbClr val="5C5C5C"/>
                </a:solidFill>
              </a:rPr>
              <a:pPr/>
              <a:t>‹#›</a:t>
            </a:fld>
            <a:endParaRPr lang="en-ZA" dirty="0">
              <a:solidFill>
                <a:srgbClr val="5C5C5C"/>
              </a:solidFill>
            </a:endParaRPr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2188002" y="440990"/>
            <a:ext cx="0" cy="432048"/>
          </a:xfrm>
          <a:prstGeom prst="line">
            <a:avLst/>
          </a:prstGeom>
          <a:ln>
            <a:solidFill>
              <a:schemeClr val="tx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itle Placeholder 1"/>
          <p:cNvSpPr>
            <a:spLocks noGrp="1"/>
          </p:cNvSpPr>
          <p:nvPr>
            <p:ph type="title"/>
          </p:nvPr>
        </p:nvSpPr>
        <p:spPr>
          <a:xfrm>
            <a:off x="2554288" y="472199"/>
            <a:ext cx="6194176" cy="443367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>
            <a:lvl1pPr>
              <a:defRPr sz="1800" b="0">
                <a:solidFill>
                  <a:srgbClr val="575756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19343882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GSMA Conte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13"/>
          <p:cNvSpPr>
            <a:spLocks noGrp="1"/>
          </p:cNvSpPr>
          <p:nvPr>
            <p:ph sz="quarter" idx="14"/>
          </p:nvPr>
        </p:nvSpPr>
        <p:spPr>
          <a:xfrm>
            <a:off x="1205136" y="1347614"/>
            <a:ext cx="7399312" cy="3168352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buNone/>
              <a:defRPr sz="14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5"/>
          </p:nvPr>
        </p:nvSpPr>
        <p:spPr>
          <a:xfrm>
            <a:off x="325866" y="4811092"/>
            <a:ext cx="2133600" cy="273844"/>
          </a:xfrm>
          <a:prstGeom prst="rect">
            <a:avLst/>
          </a:prstGeom>
        </p:spPr>
        <p:txBody>
          <a:bodyPr/>
          <a:lstStyle>
            <a:lvl1pPr>
              <a:defRPr sz="1100" b="0" i="0">
                <a:latin typeface="+mj-lt"/>
              </a:defRPr>
            </a:lvl1pPr>
          </a:lstStyle>
          <a:p>
            <a:fld id="{E52D2AFC-71C4-4511-B128-4ECEE52D3027}" type="slidenum">
              <a:rPr lang="en-ZA" smtClean="0">
                <a:solidFill>
                  <a:srgbClr val="5C5C5C"/>
                </a:solidFill>
              </a:rPr>
              <a:pPr/>
              <a:t>‹#›</a:t>
            </a:fld>
            <a:endParaRPr lang="en-ZA" dirty="0">
              <a:solidFill>
                <a:srgbClr val="5C5C5C"/>
              </a:solidFill>
            </a:endParaRPr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2188002" y="440990"/>
            <a:ext cx="0" cy="432048"/>
          </a:xfrm>
          <a:prstGeom prst="line">
            <a:avLst/>
          </a:prstGeom>
          <a:ln>
            <a:solidFill>
              <a:schemeClr val="tx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itle Placeholder 1"/>
          <p:cNvSpPr>
            <a:spLocks noGrp="1"/>
          </p:cNvSpPr>
          <p:nvPr>
            <p:ph type="title"/>
          </p:nvPr>
        </p:nvSpPr>
        <p:spPr>
          <a:xfrm>
            <a:off x="2554288" y="472199"/>
            <a:ext cx="6194176" cy="443367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>
            <a:lvl1pPr>
              <a:defRPr sz="1800" b="0">
                <a:solidFill>
                  <a:srgbClr val="575756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42475461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GSMA Conte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13"/>
          <p:cNvSpPr>
            <a:spLocks noGrp="1"/>
          </p:cNvSpPr>
          <p:nvPr>
            <p:ph sz="quarter" idx="14"/>
          </p:nvPr>
        </p:nvSpPr>
        <p:spPr>
          <a:xfrm>
            <a:off x="1205136" y="1347614"/>
            <a:ext cx="7399312" cy="3168352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buNone/>
              <a:defRPr sz="14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5"/>
          </p:nvPr>
        </p:nvSpPr>
        <p:spPr>
          <a:xfrm>
            <a:off x="325866" y="4811092"/>
            <a:ext cx="2133600" cy="273844"/>
          </a:xfrm>
          <a:prstGeom prst="rect">
            <a:avLst/>
          </a:prstGeom>
        </p:spPr>
        <p:txBody>
          <a:bodyPr/>
          <a:lstStyle>
            <a:lvl1pPr>
              <a:defRPr sz="1100" b="0" i="0">
                <a:latin typeface="+mj-lt"/>
              </a:defRPr>
            </a:lvl1pPr>
          </a:lstStyle>
          <a:p>
            <a:fld id="{E52D2AFC-71C4-4511-B128-4ECEE52D3027}" type="slidenum">
              <a:rPr lang="en-ZA" smtClean="0">
                <a:solidFill>
                  <a:srgbClr val="5C5C5C"/>
                </a:solidFill>
              </a:rPr>
              <a:pPr/>
              <a:t>‹#›</a:t>
            </a:fld>
            <a:endParaRPr lang="en-ZA" dirty="0">
              <a:solidFill>
                <a:srgbClr val="5C5C5C"/>
              </a:solidFill>
            </a:endParaRPr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2188002" y="440990"/>
            <a:ext cx="0" cy="432048"/>
          </a:xfrm>
          <a:prstGeom prst="line">
            <a:avLst/>
          </a:prstGeom>
          <a:ln>
            <a:solidFill>
              <a:schemeClr val="tx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itle Placeholder 1"/>
          <p:cNvSpPr>
            <a:spLocks noGrp="1"/>
          </p:cNvSpPr>
          <p:nvPr>
            <p:ph type="title"/>
          </p:nvPr>
        </p:nvSpPr>
        <p:spPr>
          <a:xfrm>
            <a:off x="2554288" y="472199"/>
            <a:ext cx="6194176" cy="443367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>
            <a:lvl1pPr>
              <a:defRPr sz="1800" b="0">
                <a:solidFill>
                  <a:srgbClr val="575756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17196968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GSMA Conte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5"/>
          </p:nvPr>
        </p:nvSpPr>
        <p:spPr>
          <a:xfrm>
            <a:off x="325866" y="4811092"/>
            <a:ext cx="2133600" cy="273844"/>
          </a:xfrm>
          <a:prstGeom prst="rect">
            <a:avLst/>
          </a:prstGeom>
        </p:spPr>
        <p:txBody>
          <a:bodyPr/>
          <a:lstStyle>
            <a:lvl1pPr>
              <a:defRPr sz="1100" b="0" i="0">
                <a:latin typeface="+mj-lt"/>
              </a:defRPr>
            </a:lvl1pPr>
          </a:lstStyle>
          <a:p>
            <a:fld id="{E52D2AFC-71C4-4511-B128-4ECEE52D3027}" type="slidenum">
              <a:rPr lang="en-ZA" smtClean="0">
                <a:solidFill>
                  <a:srgbClr val="5C5C5C"/>
                </a:solidFill>
              </a:rPr>
              <a:pPr/>
              <a:t>‹#›</a:t>
            </a:fld>
            <a:endParaRPr lang="en-ZA" dirty="0">
              <a:solidFill>
                <a:srgbClr val="5C5C5C"/>
              </a:solidFill>
            </a:endParaRPr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2188002" y="440990"/>
            <a:ext cx="0" cy="432048"/>
          </a:xfrm>
          <a:prstGeom prst="line">
            <a:avLst/>
          </a:prstGeom>
          <a:ln>
            <a:solidFill>
              <a:schemeClr val="tx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itle Placeholder 1"/>
          <p:cNvSpPr>
            <a:spLocks noGrp="1"/>
          </p:cNvSpPr>
          <p:nvPr>
            <p:ph type="title"/>
          </p:nvPr>
        </p:nvSpPr>
        <p:spPr>
          <a:xfrm>
            <a:off x="2554288" y="472199"/>
            <a:ext cx="6194176" cy="443367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>
            <a:lvl1pPr>
              <a:defRPr sz="1800" b="0">
                <a:solidFill>
                  <a:srgbClr val="575756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ZA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4"/>
          </p:nvPr>
        </p:nvSpPr>
        <p:spPr>
          <a:xfrm>
            <a:off x="1205136" y="1347614"/>
            <a:ext cx="7399312" cy="3168352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buNone/>
              <a:defRPr sz="14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6803834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SMA Image 03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16"/>
          <p:cNvSpPr>
            <a:spLocks noGrp="1"/>
          </p:cNvSpPr>
          <p:nvPr>
            <p:ph type="pic" sz="quarter" idx="59"/>
          </p:nvPr>
        </p:nvSpPr>
        <p:spPr>
          <a:xfrm>
            <a:off x="155631" y="123478"/>
            <a:ext cx="3330575" cy="2088232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icon to add picture</a:t>
            </a:r>
            <a:endParaRPr lang="en-JM" dirty="0"/>
          </a:p>
        </p:txBody>
      </p:sp>
      <p:sp>
        <p:nvSpPr>
          <p:cNvPr id="4" name="Picture Placeholder 16"/>
          <p:cNvSpPr>
            <a:spLocks noGrp="1"/>
          </p:cNvSpPr>
          <p:nvPr>
            <p:ph type="pic" sz="quarter" idx="60"/>
          </p:nvPr>
        </p:nvSpPr>
        <p:spPr>
          <a:xfrm>
            <a:off x="155631" y="2355726"/>
            <a:ext cx="3330575" cy="2232248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icon to add picture</a:t>
            </a:r>
            <a:endParaRPr lang="en-JM" dirty="0"/>
          </a:p>
        </p:txBody>
      </p:sp>
      <p:sp>
        <p:nvSpPr>
          <p:cNvPr id="5" name="Picture Placeholder 16"/>
          <p:cNvSpPr>
            <a:spLocks noGrp="1"/>
          </p:cNvSpPr>
          <p:nvPr>
            <p:ph type="pic" sz="quarter" idx="61"/>
          </p:nvPr>
        </p:nvSpPr>
        <p:spPr>
          <a:xfrm>
            <a:off x="3633538" y="123478"/>
            <a:ext cx="2714782" cy="4464496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icon to add picture</a:t>
            </a:r>
            <a:endParaRPr lang="en-JM" dirty="0"/>
          </a:p>
        </p:txBody>
      </p:sp>
      <p:sp>
        <p:nvSpPr>
          <p:cNvPr id="6" name="Picture Placeholder 16"/>
          <p:cNvSpPr>
            <a:spLocks noGrp="1"/>
          </p:cNvSpPr>
          <p:nvPr>
            <p:ph type="pic" sz="quarter" idx="62"/>
          </p:nvPr>
        </p:nvSpPr>
        <p:spPr>
          <a:xfrm>
            <a:off x="6492335" y="123478"/>
            <a:ext cx="2538487" cy="1368152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icon to add picture</a:t>
            </a:r>
            <a:endParaRPr lang="en-JM" dirty="0"/>
          </a:p>
        </p:txBody>
      </p:sp>
      <p:sp>
        <p:nvSpPr>
          <p:cNvPr id="7" name="Picture Placeholder 16"/>
          <p:cNvSpPr>
            <a:spLocks noGrp="1"/>
          </p:cNvSpPr>
          <p:nvPr>
            <p:ph type="pic" sz="quarter" idx="63"/>
          </p:nvPr>
        </p:nvSpPr>
        <p:spPr>
          <a:xfrm>
            <a:off x="6492335" y="1635646"/>
            <a:ext cx="2538487" cy="144016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icon to add picture</a:t>
            </a:r>
            <a:endParaRPr lang="en-JM" dirty="0"/>
          </a:p>
        </p:txBody>
      </p:sp>
      <p:sp>
        <p:nvSpPr>
          <p:cNvPr id="8" name="Picture Placeholder 16"/>
          <p:cNvSpPr>
            <a:spLocks noGrp="1"/>
          </p:cNvSpPr>
          <p:nvPr>
            <p:ph type="pic" sz="quarter" idx="64"/>
          </p:nvPr>
        </p:nvSpPr>
        <p:spPr>
          <a:xfrm>
            <a:off x="6492335" y="3219822"/>
            <a:ext cx="2538487" cy="1368152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icon to add picture</a:t>
            </a:r>
            <a:endParaRPr lang="en-JM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65"/>
          </p:nvPr>
        </p:nvSpPr>
        <p:spPr>
          <a:xfrm>
            <a:off x="420688" y="4826858"/>
            <a:ext cx="2133600" cy="273844"/>
          </a:xfrm>
          <a:prstGeom prst="rect">
            <a:avLst/>
          </a:prstGeom>
        </p:spPr>
        <p:txBody>
          <a:bodyPr/>
          <a:lstStyle/>
          <a:p>
            <a:fld id="{E52D2AFC-71C4-4511-B128-4ECEE52D3027}" type="slidenum">
              <a:rPr lang="en-ZA" smtClean="0"/>
              <a:pPr/>
              <a:t>‹#›</a:t>
            </a:fld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67735922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GSMA Conte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5"/>
          </p:nvPr>
        </p:nvSpPr>
        <p:spPr>
          <a:xfrm>
            <a:off x="325866" y="4811092"/>
            <a:ext cx="2133600" cy="273844"/>
          </a:xfrm>
          <a:prstGeom prst="rect">
            <a:avLst/>
          </a:prstGeom>
        </p:spPr>
        <p:txBody>
          <a:bodyPr/>
          <a:lstStyle>
            <a:lvl1pPr>
              <a:defRPr sz="1100" b="0" i="0">
                <a:latin typeface="+mj-lt"/>
              </a:defRPr>
            </a:lvl1pPr>
          </a:lstStyle>
          <a:p>
            <a:fld id="{E52D2AFC-71C4-4511-B128-4ECEE52D3027}" type="slidenum">
              <a:rPr lang="en-ZA" smtClean="0">
                <a:solidFill>
                  <a:srgbClr val="5C5C5C"/>
                </a:solidFill>
              </a:rPr>
              <a:pPr/>
              <a:t>‹#›</a:t>
            </a:fld>
            <a:endParaRPr lang="en-ZA" dirty="0">
              <a:solidFill>
                <a:srgbClr val="5C5C5C"/>
              </a:solidFill>
            </a:endParaRPr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2188002" y="440990"/>
            <a:ext cx="0" cy="432048"/>
          </a:xfrm>
          <a:prstGeom prst="line">
            <a:avLst/>
          </a:prstGeom>
          <a:ln>
            <a:solidFill>
              <a:schemeClr val="tx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itle Placeholder 1"/>
          <p:cNvSpPr>
            <a:spLocks noGrp="1"/>
          </p:cNvSpPr>
          <p:nvPr>
            <p:ph type="title"/>
          </p:nvPr>
        </p:nvSpPr>
        <p:spPr>
          <a:xfrm>
            <a:off x="2554288" y="472199"/>
            <a:ext cx="6194176" cy="443367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>
            <a:lvl1pPr>
              <a:defRPr sz="1800" b="0">
                <a:solidFill>
                  <a:srgbClr val="575756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ZA" dirty="0"/>
          </a:p>
        </p:txBody>
      </p:sp>
      <p:sp>
        <p:nvSpPr>
          <p:cNvPr id="6" name="Content Placeholder 13"/>
          <p:cNvSpPr>
            <a:spLocks noGrp="1"/>
          </p:cNvSpPr>
          <p:nvPr>
            <p:ph sz="quarter" idx="14"/>
          </p:nvPr>
        </p:nvSpPr>
        <p:spPr>
          <a:xfrm>
            <a:off x="1205136" y="1347614"/>
            <a:ext cx="7399312" cy="3168352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buNone/>
              <a:defRPr sz="14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4928564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GSMA Conte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13"/>
          <p:cNvSpPr>
            <a:spLocks noGrp="1"/>
          </p:cNvSpPr>
          <p:nvPr>
            <p:ph sz="quarter" idx="14"/>
          </p:nvPr>
        </p:nvSpPr>
        <p:spPr>
          <a:xfrm>
            <a:off x="1205136" y="1347614"/>
            <a:ext cx="7399312" cy="3168352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buNone/>
              <a:defRPr sz="14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5"/>
          </p:nvPr>
        </p:nvSpPr>
        <p:spPr>
          <a:xfrm>
            <a:off x="325866" y="4811092"/>
            <a:ext cx="2133600" cy="273844"/>
          </a:xfrm>
          <a:prstGeom prst="rect">
            <a:avLst/>
          </a:prstGeom>
        </p:spPr>
        <p:txBody>
          <a:bodyPr/>
          <a:lstStyle>
            <a:lvl1pPr>
              <a:defRPr sz="1100" b="0" i="0">
                <a:latin typeface="+mj-lt"/>
              </a:defRPr>
            </a:lvl1pPr>
          </a:lstStyle>
          <a:p>
            <a:fld id="{E52D2AFC-71C4-4511-B128-4ECEE52D3027}" type="slidenum">
              <a:rPr lang="en-ZA" smtClean="0">
                <a:solidFill>
                  <a:srgbClr val="5C5C5C"/>
                </a:solidFill>
              </a:rPr>
              <a:pPr/>
              <a:t>‹#›</a:t>
            </a:fld>
            <a:endParaRPr lang="en-ZA" dirty="0">
              <a:solidFill>
                <a:srgbClr val="5C5C5C"/>
              </a:solidFill>
            </a:endParaRPr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2188002" y="440990"/>
            <a:ext cx="0" cy="432048"/>
          </a:xfrm>
          <a:prstGeom prst="line">
            <a:avLst/>
          </a:prstGeom>
          <a:ln>
            <a:solidFill>
              <a:schemeClr val="tx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itle Placeholder 1"/>
          <p:cNvSpPr>
            <a:spLocks noGrp="1"/>
          </p:cNvSpPr>
          <p:nvPr>
            <p:ph type="title"/>
          </p:nvPr>
        </p:nvSpPr>
        <p:spPr>
          <a:xfrm>
            <a:off x="2554288" y="472199"/>
            <a:ext cx="6194176" cy="443367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>
            <a:lvl1pPr>
              <a:defRPr sz="1800" b="0">
                <a:solidFill>
                  <a:srgbClr val="575756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26389013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GSMA Conte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13"/>
          <p:cNvSpPr>
            <a:spLocks noGrp="1"/>
          </p:cNvSpPr>
          <p:nvPr>
            <p:ph sz="quarter" idx="14"/>
          </p:nvPr>
        </p:nvSpPr>
        <p:spPr>
          <a:xfrm>
            <a:off x="1205136" y="1347614"/>
            <a:ext cx="7399312" cy="3168352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buNone/>
              <a:defRPr sz="14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5"/>
          </p:nvPr>
        </p:nvSpPr>
        <p:spPr>
          <a:xfrm>
            <a:off x="325866" y="4811092"/>
            <a:ext cx="2133600" cy="273844"/>
          </a:xfrm>
          <a:prstGeom prst="rect">
            <a:avLst/>
          </a:prstGeom>
        </p:spPr>
        <p:txBody>
          <a:bodyPr/>
          <a:lstStyle>
            <a:lvl1pPr>
              <a:defRPr sz="1100" b="0" i="0">
                <a:latin typeface="+mj-lt"/>
              </a:defRPr>
            </a:lvl1pPr>
          </a:lstStyle>
          <a:p>
            <a:fld id="{E52D2AFC-71C4-4511-B128-4ECEE52D3027}" type="slidenum">
              <a:rPr lang="en-ZA" smtClean="0">
                <a:solidFill>
                  <a:srgbClr val="5C5C5C"/>
                </a:solidFill>
              </a:rPr>
              <a:pPr/>
              <a:t>‹#›</a:t>
            </a:fld>
            <a:endParaRPr lang="en-ZA" dirty="0">
              <a:solidFill>
                <a:srgbClr val="5C5C5C"/>
              </a:solidFill>
            </a:endParaRPr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2188002" y="440990"/>
            <a:ext cx="0" cy="432048"/>
          </a:xfrm>
          <a:prstGeom prst="line">
            <a:avLst/>
          </a:prstGeom>
          <a:ln>
            <a:solidFill>
              <a:schemeClr val="tx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itle Placeholder 1"/>
          <p:cNvSpPr>
            <a:spLocks noGrp="1"/>
          </p:cNvSpPr>
          <p:nvPr>
            <p:ph type="title"/>
          </p:nvPr>
        </p:nvSpPr>
        <p:spPr>
          <a:xfrm>
            <a:off x="2554288" y="472199"/>
            <a:ext cx="6194176" cy="443367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>
            <a:lvl1pPr>
              <a:defRPr sz="1800" b="0">
                <a:solidFill>
                  <a:srgbClr val="575756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1108578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SMA Title and Bullete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97114" y="1347614"/>
            <a:ext cx="7399312" cy="3185146"/>
          </a:xfrm>
          <a:prstGeom prst="rect">
            <a:avLst/>
          </a:prstGeom>
        </p:spPr>
        <p:txBody>
          <a:bodyPr/>
          <a:lstStyle>
            <a:lvl1pPr marL="342900" indent="-342900">
              <a:buClr>
                <a:srgbClr val="E30613"/>
              </a:buClr>
              <a:buSzPct val="120000"/>
              <a:buFontTx/>
              <a:buBlip>
                <a:blip r:embed="rId2"/>
              </a:buBlip>
              <a:defRPr>
                <a:solidFill>
                  <a:schemeClr val="tx2"/>
                </a:solidFill>
              </a:defRPr>
            </a:lvl1pPr>
            <a:lvl2pPr marL="742950" indent="-285750">
              <a:buClr>
                <a:srgbClr val="E30613"/>
              </a:buClr>
              <a:buSzPct val="120000"/>
              <a:buFontTx/>
              <a:buBlip>
                <a:blip r:embed="rId2"/>
              </a:buBlip>
              <a:defRPr>
                <a:solidFill>
                  <a:schemeClr val="tx2"/>
                </a:solidFill>
              </a:defRPr>
            </a:lvl2pPr>
            <a:lvl3pPr marL="1143000" indent="-228600">
              <a:buClr>
                <a:srgbClr val="E30613"/>
              </a:buClr>
              <a:buSzPct val="120000"/>
              <a:buFontTx/>
              <a:buBlip>
                <a:blip r:embed="rId2"/>
              </a:buBlip>
              <a:defRPr>
                <a:solidFill>
                  <a:schemeClr val="tx2"/>
                </a:solidFill>
              </a:defRPr>
            </a:lvl3pPr>
            <a:lvl4pPr marL="1600200" indent="-228600">
              <a:buClr>
                <a:srgbClr val="E30613"/>
              </a:buClr>
              <a:buSzPct val="120000"/>
              <a:buFontTx/>
              <a:buBlip>
                <a:blip r:embed="rId2"/>
              </a:buBlip>
              <a:defRPr>
                <a:solidFill>
                  <a:schemeClr val="tx2"/>
                </a:solidFill>
              </a:defRPr>
            </a:lvl4pPr>
            <a:lvl5pPr marL="2057400" indent="-228600">
              <a:buClr>
                <a:srgbClr val="E30613"/>
              </a:buClr>
              <a:buSzPct val="120000"/>
              <a:buFontTx/>
              <a:buBlip>
                <a:blip r:embed="rId2"/>
              </a:buBlip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7" name="Slide Number Placeholder 4"/>
          <p:cNvSpPr>
            <a:spLocks noGrp="1"/>
          </p:cNvSpPr>
          <p:nvPr>
            <p:ph type="sldNum" sz="quarter" idx="15"/>
          </p:nvPr>
        </p:nvSpPr>
        <p:spPr>
          <a:xfrm>
            <a:off x="325866" y="4811092"/>
            <a:ext cx="2133600" cy="273844"/>
          </a:xfrm>
          <a:prstGeom prst="rect">
            <a:avLst/>
          </a:prstGeom>
        </p:spPr>
        <p:txBody>
          <a:bodyPr/>
          <a:lstStyle>
            <a:lvl1pPr>
              <a:defRPr sz="1100" b="0" i="0">
                <a:latin typeface="+mj-lt"/>
              </a:defRPr>
            </a:lvl1pPr>
          </a:lstStyle>
          <a:p>
            <a:fld id="{E52D2AFC-71C4-4511-B128-4ECEE52D3027}" type="slidenum">
              <a:rPr lang="en-ZA" smtClean="0">
                <a:solidFill>
                  <a:srgbClr val="5C5C5C"/>
                </a:solidFill>
              </a:rPr>
              <a:pPr/>
              <a:t>‹#›</a:t>
            </a:fld>
            <a:endParaRPr lang="en-ZA" dirty="0">
              <a:solidFill>
                <a:srgbClr val="5C5C5C"/>
              </a:solidFill>
            </a:endParaRPr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2188002" y="440990"/>
            <a:ext cx="0" cy="432048"/>
          </a:xfrm>
          <a:prstGeom prst="line">
            <a:avLst/>
          </a:prstGeom>
          <a:ln>
            <a:solidFill>
              <a:schemeClr val="tx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itle Placeholder 1"/>
          <p:cNvSpPr>
            <a:spLocks noGrp="1"/>
          </p:cNvSpPr>
          <p:nvPr>
            <p:ph type="title"/>
          </p:nvPr>
        </p:nvSpPr>
        <p:spPr>
          <a:xfrm>
            <a:off x="2554288" y="472199"/>
            <a:ext cx="6194176" cy="443367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>
            <a:lvl1pPr>
              <a:defRPr sz="1800" b="0">
                <a:solidFill>
                  <a:srgbClr val="575756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14607586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SMA Title and Two Colum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2"/>
          <p:cNvSpPr>
            <a:spLocks noGrp="1"/>
          </p:cNvSpPr>
          <p:nvPr>
            <p:ph type="body" idx="1"/>
          </p:nvPr>
        </p:nvSpPr>
        <p:spPr>
          <a:xfrm>
            <a:off x="414586" y="1424111"/>
            <a:ext cx="4040188" cy="355551"/>
          </a:xfrm>
          <a:prstGeom prst="rect">
            <a:avLst/>
          </a:prstGeom>
        </p:spPr>
        <p:txBody>
          <a:bodyPr anchor="t" anchorCtr="0">
            <a:normAutofit/>
          </a:bodyPr>
          <a:lstStyle>
            <a:lvl1pPr marL="0" indent="0">
              <a:buNone/>
              <a:defRPr sz="1400" b="1">
                <a:solidFill>
                  <a:srgbClr val="575756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0" name="Content Placeholder 3"/>
          <p:cNvSpPr>
            <a:spLocks noGrp="1"/>
          </p:cNvSpPr>
          <p:nvPr>
            <p:ph sz="half" idx="2"/>
          </p:nvPr>
        </p:nvSpPr>
        <p:spPr>
          <a:xfrm>
            <a:off x="414586" y="1779662"/>
            <a:ext cx="4040188" cy="2814960"/>
          </a:xfrm>
          <a:prstGeom prst="rect">
            <a:avLst/>
          </a:prstGeom>
        </p:spPr>
        <p:txBody>
          <a:bodyPr/>
          <a:lstStyle>
            <a:lvl1pPr marL="342900" indent="-342900">
              <a:buClr>
                <a:srgbClr val="E30613"/>
              </a:buClr>
              <a:buSzPct val="90000"/>
              <a:buFont typeface="Wingdings" charset="2"/>
              <a:buChar char="§"/>
              <a:defRPr sz="1400">
                <a:solidFill>
                  <a:schemeClr val="tx1"/>
                </a:solidFill>
              </a:defRPr>
            </a:lvl1pPr>
            <a:lvl2pPr marL="742950" indent="-285750">
              <a:buClr>
                <a:srgbClr val="E30613"/>
              </a:buClr>
              <a:buSzPct val="90000"/>
              <a:buFont typeface="Wingdings" charset="2"/>
              <a:buChar char="§"/>
              <a:defRPr sz="1400">
                <a:solidFill>
                  <a:schemeClr val="tx1"/>
                </a:solidFill>
              </a:defRPr>
            </a:lvl2pPr>
            <a:lvl3pPr marL="1143000" indent="-228600">
              <a:buClr>
                <a:srgbClr val="E30613"/>
              </a:buClr>
              <a:buSzPct val="90000"/>
              <a:buFont typeface="Wingdings" charset="2"/>
              <a:buChar char="§"/>
              <a:defRPr sz="1400">
                <a:solidFill>
                  <a:schemeClr val="tx1"/>
                </a:solidFill>
              </a:defRPr>
            </a:lvl3pPr>
            <a:lvl4pPr marL="1600200" indent="-228600">
              <a:buClr>
                <a:srgbClr val="E30613"/>
              </a:buClr>
              <a:buSzPct val="90000"/>
              <a:buFont typeface="Wingdings" charset="2"/>
              <a:buChar char="§"/>
              <a:defRPr sz="1200">
                <a:solidFill>
                  <a:schemeClr val="tx1"/>
                </a:solidFill>
              </a:defRPr>
            </a:lvl4pPr>
            <a:lvl5pPr marL="2057400" indent="-228600">
              <a:buClr>
                <a:srgbClr val="E30613"/>
              </a:buClr>
              <a:buSzPct val="90000"/>
              <a:buFont typeface="Wingdings" charset="2"/>
              <a:buChar char="§"/>
              <a:defRPr sz="1200">
                <a:solidFill>
                  <a:schemeClr val="tx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JM" dirty="0"/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424111"/>
            <a:ext cx="4041775" cy="355551"/>
          </a:xfrm>
          <a:prstGeom prst="rect">
            <a:avLst/>
          </a:prstGeom>
        </p:spPr>
        <p:txBody>
          <a:bodyPr anchor="t" anchorCtr="0">
            <a:normAutofit/>
          </a:bodyPr>
          <a:lstStyle>
            <a:lvl1pPr marL="0" indent="0">
              <a:buNone/>
              <a:defRPr sz="1400" b="1">
                <a:solidFill>
                  <a:srgbClr val="575756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2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779662"/>
            <a:ext cx="4041775" cy="2814960"/>
          </a:xfrm>
          <a:prstGeom prst="rect">
            <a:avLst/>
          </a:prstGeom>
        </p:spPr>
        <p:txBody>
          <a:bodyPr/>
          <a:lstStyle>
            <a:lvl1pPr marL="342900" indent="-342900">
              <a:buClr>
                <a:srgbClr val="E30613"/>
              </a:buClr>
              <a:buSzPct val="90000"/>
              <a:buFont typeface="Wingdings" charset="2"/>
              <a:buChar char="§"/>
              <a:defRPr sz="1400">
                <a:solidFill>
                  <a:schemeClr val="tx1"/>
                </a:solidFill>
              </a:defRPr>
            </a:lvl1pPr>
            <a:lvl2pPr marL="742950" indent="-285750">
              <a:buClr>
                <a:srgbClr val="E30613"/>
              </a:buClr>
              <a:buSzPct val="90000"/>
              <a:buFont typeface="Wingdings" charset="2"/>
              <a:buChar char="§"/>
              <a:defRPr sz="1400">
                <a:solidFill>
                  <a:schemeClr val="tx1"/>
                </a:solidFill>
              </a:defRPr>
            </a:lvl2pPr>
            <a:lvl3pPr marL="1143000" indent="-228600">
              <a:buClr>
                <a:srgbClr val="E30613"/>
              </a:buClr>
              <a:buSzPct val="90000"/>
              <a:buFont typeface="Wingdings" charset="2"/>
              <a:buChar char="§"/>
              <a:defRPr sz="1400">
                <a:solidFill>
                  <a:schemeClr val="tx1"/>
                </a:solidFill>
              </a:defRPr>
            </a:lvl3pPr>
            <a:lvl4pPr marL="1600200" indent="-228600">
              <a:buClr>
                <a:srgbClr val="E30613"/>
              </a:buClr>
              <a:buSzPct val="90000"/>
              <a:buFont typeface="Wingdings" charset="2"/>
              <a:buChar char="§"/>
              <a:defRPr sz="1200">
                <a:solidFill>
                  <a:schemeClr val="tx1"/>
                </a:solidFill>
              </a:defRPr>
            </a:lvl4pPr>
            <a:lvl5pPr marL="2057400" indent="-228600">
              <a:buClr>
                <a:srgbClr val="E30613"/>
              </a:buClr>
              <a:buSzPct val="90000"/>
              <a:buFont typeface="Wingdings" charset="2"/>
              <a:buChar char="§"/>
              <a:defRPr sz="1200">
                <a:solidFill>
                  <a:schemeClr val="tx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JM" dirty="0"/>
          </a:p>
        </p:txBody>
      </p:sp>
      <p:sp>
        <p:nvSpPr>
          <p:cNvPr id="13" name="Slide Number Placeholder 4"/>
          <p:cNvSpPr>
            <a:spLocks noGrp="1"/>
          </p:cNvSpPr>
          <p:nvPr>
            <p:ph type="sldNum" sz="quarter" idx="15"/>
          </p:nvPr>
        </p:nvSpPr>
        <p:spPr>
          <a:xfrm>
            <a:off x="325866" y="4811092"/>
            <a:ext cx="2133600" cy="273844"/>
          </a:xfrm>
          <a:prstGeom prst="rect">
            <a:avLst/>
          </a:prstGeom>
        </p:spPr>
        <p:txBody>
          <a:bodyPr/>
          <a:lstStyle>
            <a:lvl1pPr>
              <a:defRPr sz="1100" b="0" i="0">
                <a:latin typeface="+mj-lt"/>
              </a:defRPr>
            </a:lvl1pPr>
          </a:lstStyle>
          <a:p>
            <a:fld id="{E52D2AFC-71C4-4511-B128-4ECEE52D3027}" type="slidenum">
              <a:rPr lang="en-ZA" smtClean="0">
                <a:solidFill>
                  <a:srgbClr val="5C5C5C"/>
                </a:solidFill>
              </a:rPr>
              <a:pPr/>
              <a:t>‹#›</a:t>
            </a:fld>
            <a:endParaRPr lang="en-ZA" dirty="0">
              <a:solidFill>
                <a:srgbClr val="5C5C5C"/>
              </a:solidFill>
            </a:endParaRPr>
          </a:p>
        </p:txBody>
      </p:sp>
      <p:cxnSp>
        <p:nvCxnSpPr>
          <p:cNvPr id="14" name="Straight Connector 13"/>
          <p:cNvCxnSpPr/>
          <p:nvPr userDrawn="1"/>
        </p:nvCxnSpPr>
        <p:spPr>
          <a:xfrm>
            <a:off x="2188002" y="440990"/>
            <a:ext cx="0" cy="432048"/>
          </a:xfrm>
          <a:prstGeom prst="line">
            <a:avLst/>
          </a:prstGeom>
          <a:ln>
            <a:solidFill>
              <a:schemeClr val="tx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itle Placeholder 1"/>
          <p:cNvSpPr>
            <a:spLocks noGrp="1"/>
          </p:cNvSpPr>
          <p:nvPr>
            <p:ph type="title"/>
          </p:nvPr>
        </p:nvSpPr>
        <p:spPr>
          <a:xfrm>
            <a:off x="2554288" y="472199"/>
            <a:ext cx="6194176" cy="443367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>
            <a:lvl1pPr>
              <a:defRPr sz="1800" b="0">
                <a:solidFill>
                  <a:srgbClr val="575756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40367958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SMA Title and three colum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3"/>
          <p:cNvSpPr>
            <a:spLocks noGrp="1"/>
          </p:cNvSpPr>
          <p:nvPr>
            <p:ph sz="quarter" idx="13"/>
          </p:nvPr>
        </p:nvSpPr>
        <p:spPr>
          <a:xfrm>
            <a:off x="433136" y="1747865"/>
            <a:ext cx="2482680" cy="291211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Font typeface="Arial" panose="020B0604020202020204" pitchFamily="34" charset="0"/>
              <a:buNone/>
              <a:defRPr sz="14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13"/>
          <p:cNvSpPr>
            <a:spLocks noGrp="1"/>
          </p:cNvSpPr>
          <p:nvPr>
            <p:ph sz="quarter" idx="14"/>
          </p:nvPr>
        </p:nvSpPr>
        <p:spPr>
          <a:xfrm>
            <a:off x="3312694" y="1739844"/>
            <a:ext cx="2482680" cy="291211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Font typeface="Arial" panose="020B0604020202020204" pitchFamily="34" charset="0"/>
              <a:buNone/>
              <a:defRPr sz="14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Content Placeholder 13"/>
          <p:cNvSpPr>
            <a:spLocks noGrp="1"/>
          </p:cNvSpPr>
          <p:nvPr>
            <p:ph sz="quarter" idx="15"/>
          </p:nvPr>
        </p:nvSpPr>
        <p:spPr>
          <a:xfrm>
            <a:off x="6216315" y="1747865"/>
            <a:ext cx="2482680" cy="290409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Font typeface="Arial" panose="020B0604020202020204" pitchFamily="34" charset="0"/>
              <a:buNone/>
              <a:defRPr sz="14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43336" y="1450982"/>
            <a:ext cx="2472480" cy="288032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indent="0">
              <a:buNone/>
              <a:defRPr sz="1400" b="1">
                <a:solidFill>
                  <a:srgbClr val="575756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16" hasCustomPrompt="1"/>
          </p:nvPr>
        </p:nvSpPr>
        <p:spPr>
          <a:xfrm>
            <a:off x="3322894" y="1450983"/>
            <a:ext cx="2472480" cy="288032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indent="0">
              <a:buNone/>
              <a:defRPr sz="1400" b="1">
                <a:solidFill>
                  <a:srgbClr val="575756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text styles</a:t>
            </a:r>
          </a:p>
        </p:txBody>
      </p:sp>
      <p:sp>
        <p:nvSpPr>
          <p:cNvPr id="10" name="Text Placeholder 4"/>
          <p:cNvSpPr>
            <a:spLocks noGrp="1"/>
          </p:cNvSpPr>
          <p:nvPr>
            <p:ph type="body" sz="quarter" idx="17" hasCustomPrompt="1"/>
          </p:nvPr>
        </p:nvSpPr>
        <p:spPr>
          <a:xfrm>
            <a:off x="6226515" y="1450982"/>
            <a:ext cx="2472480" cy="288032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indent="0">
              <a:buNone/>
              <a:defRPr sz="1400" b="1" baseline="0">
                <a:solidFill>
                  <a:srgbClr val="575756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text styles</a:t>
            </a:r>
          </a:p>
        </p:txBody>
      </p:sp>
      <p:sp>
        <p:nvSpPr>
          <p:cNvPr id="11" name="Slide Number Placeholder 4"/>
          <p:cNvSpPr>
            <a:spLocks noGrp="1"/>
          </p:cNvSpPr>
          <p:nvPr>
            <p:ph type="sldNum" sz="quarter" idx="18"/>
          </p:nvPr>
        </p:nvSpPr>
        <p:spPr>
          <a:xfrm>
            <a:off x="325866" y="4811092"/>
            <a:ext cx="2133600" cy="273844"/>
          </a:xfrm>
          <a:prstGeom prst="rect">
            <a:avLst/>
          </a:prstGeom>
        </p:spPr>
        <p:txBody>
          <a:bodyPr/>
          <a:lstStyle>
            <a:lvl1pPr>
              <a:defRPr sz="1100" b="0" i="0">
                <a:latin typeface="+mj-lt"/>
              </a:defRPr>
            </a:lvl1pPr>
          </a:lstStyle>
          <a:p>
            <a:fld id="{E52D2AFC-71C4-4511-B128-4ECEE52D3027}" type="slidenum">
              <a:rPr lang="en-ZA" smtClean="0">
                <a:solidFill>
                  <a:srgbClr val="5C5C5C"/>
                </a:solidFill>
              </a:rPr>
              <a:pPr/>
              <a:t>‹#›</a:t>
            </a:fld>
            <a:endParaRPr lang="en-ZA" dirty="0">
              <a:solidFill>
                <a:srgbClr val="5C5C5C"/>
              </a:solidFill>
            </a:endParaRPr>
          </a:p>
        </p:txBody>
      </p:sp>
      <p:cxnSp>
        <p:nvCxnSpPr>
          <p:cNvPr id="13" name="Straight Connector 12"/>
          <p:cNvCxnSpPr/>
          <p:nvPr userDrawn="1"/>
        </p:nvCxnSpPr>
        <p:spPr>
          <a:xfrm>
            <a:off x="2188002" y="440990"/>
            <a:ext cx="0" cy="432048"/>
          </a:xfrm>
          <a:prstGeom prst="line">
            <a:avLst/>
          </a:prstGeom>
          <a:ln>
            <a:solidFill>
              <a:schemeClr val="tx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itle Placeholder 1"/>
          <p:cNvSpPr>
            <a:spLocks noGrp="1"/>
          </p:cNvSpPr>
          <p:nvPr>
            <p:ph type="title"/>
          </p:nvPr>
        </p:nvSpPr>
        <p:spPr>
          <a:xfrm>
            <a:off x="2554288" y="472199"/>
            <a:ext cx="6194176" cy="443367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>
            <a:lvl1pPr>
              <a:defRPr sz="1800" b="0">
                <a:solidFill>
                  <a:srgbClr val="575756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17552597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SMA Image and Content 01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4"/>
          <p:cNvSpPr>
            <a:spLocks noGrp="1"/>
          </p:cNvSpPr>
          <p:nvPr>
            <p:ph type="pic" sz="quarter" idx="14"/>
          </p:nvPr>
        </p:nvSpPr>
        <p:spPr>
          <a:xfrm>
            <a:off x="0" y="0"/>
            <a:ext cx="3039979" cy="156363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FontTx/>
              <a:buNone/>
              <a:defRPr sz="16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JM"/>
          </a:p>
        </p:txBody>
      </p:sp>
      <p:sp>
        <p:nvSpPr>
          <p:cNvPr id="8" name="Text Placeholder 5"/>
          <p:cNvSpPr>
            <a:spLocks noGrp="1"/>
          </p:cNvSpPr>
          <p:nvPr>
            <p:ph type="body" sz="quarter" idx="13"/>
          </p:nvPr>
        </p:nvSpPr>
        <p:spPr>
          <a:xfrm>
            <a:off x="427038" y="1851670"/>
            <a:ext cx="2322854" cy="273630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120000"/>
              </a:lnSpc>
              <a:buFontTx/>
              <a:buNone/>
              <a:defRPr sz="14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2pPr>
            <a:lvl3pPr marL="1143000" indent="-228600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3pPr>
            <a:lvl4pPr marL="1600200" indent="-228600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4pPr>
            <a:lvl5pPr marL="2057400" indent="-228600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7" name="Picture Placeholder 24"/>
          <p:cNvSpPr>
            <a:spLocks noGrp="1"/>
          </p:cNvSpPr>
          <p:nvPr>
            <p:ph type="pic" sz="quarter" idx="19"/>
          </p:nvPr>
        </p:nvSpPr>
        <p:spPr>
          <a:xfrm>
            <a:off x="3039979" y="0"/>
            <a:ext cx="3072063" cy="156363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FontTx/>
              <a:buNone/>
              <a:defRPr sz="16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JM"/>
          </a:p>
        </p:txBody>
      </p:sp>
      <p:sp>
        <p:nvSpPr>
          <p:cNvPr id="18" name="Picture Placeholder 24"/>
          <p:cNvSpPr>
            <a:spLocks noGrp="1"/>
          </p:cNvSpPr>
          <p:nvPr>
            <p:ph type="pic" sz="quarter" idx="20"/>
          </p:nvPr>
        </p:nvSpPr>
        <p:spPr>
          <a:xfrm>
            <a:off x="6107868" y="0"/>
            <a:ext cx="3039979" cy="156363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FontTx/>
              <a:buNone/>
              <a:defRPr sz="16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JM"/>
          </a:p>
        </p:txBody>
      </p:sp>
      <p:sp>
        <p:nvSpPr>
          <p:cNvPr id="11" name="Text Placeholder 5"/>
          <p:cNvSpPr>
            <a:spLocks noGrp="1"/>
          </p:cNvSpPr>
          <p:nvPr>
            <p:ph type="body" sz="quarter" idx="22"/>
          </p:nvPr>
        </p:nvSpPr>
        <p:spPr>
          <a:xfrm>
            <a:off x="3419872" y="1851670"/>
            <a:ext cx="2322854" cy="273630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120000"/>
              </a:lnSpc>
              <a:buFontTx/>
              <a:buNone/>
              <a:defRPr sz="14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2pPr>
            <a:lvl3pPr marL="1143000" indent="-228600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3pPr>
            <a:lvl4pPr marL="1600200" indent="-228600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4pPr>
            <a:lvl5pPr marL="2057400" indent="-228600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5"/>
          <p:cNvSpPr>
            <a:spLocks noGrp="1"/>
          </p:cNvSpPr>
          <p:nvPr>
            <p:ph type="body" sz="quarter" idx="23"/>
          </p:nvPr>
        </p:nvSpPr>
        <p:spPr>
          <a:xfrm>
            <a:off x="6444208" y="1851670"/>
            <a:ext cx="2261642" cy="273630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120000"/>
              </a:lnSpc>
              <a:buFontTx/>
              <a:buNone/>
              <a:defRPr sz="14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2pPr>
            <a:lvl3pPr marL="1143000" indent="-228600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3pPr>
            <a:lvl4pPr marL="1600200" indent="-228600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4pPr>
            <a:lvl5pPr marL="2057400" indent="-228600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Slide Number Placeholder 4"/>
          <p:cNvSpPr>
            <a:spLocks noGrp="1"/>
          </p:cNvSpPr>
          <p:nvPr>
            <p:ph type="sldNum" sz="quarter" idx="15"/>
          </p:nvPr>
        </p:nvSpPr>
        <p:spPr>
          <a:xfrm>
            <a:off x="325866" y="4811092"/>
            <a:ext cx="2133600" cy="273844"/>
          </a:xfrm>
          <a:prstGeom prst="rect">
            <a:avLst/>
          </a:prstGeom>
        </p:spPr>
        <p:txBody>
          <a:bodyPr/>
          <a:lstStyle>
            <a:lvl1pPr>
              <a:defRPr sz="1100" b="0" i="0">
                <a:latin typeface="+mj-lt"/>
              </a:defRPr>
            </a:lvl1pPr>
          </a:lstStyle>
          <a:p>
            <a:fld id="{E52D2AFC-71C4-4511-B128-4ECEE52D3027}" type="slidenum">
              <a:rPr lang="en-ZA" smtClean="0">
                <a:solidFill>
                  <a:srgbClr val="5C5C5C"/>
                </a:solidFill>
              </a:rPr>
              <a:pPr/>
              <a:t>‹#›</a:t>
            </a:fld>
            <a:endParaRPr lang="en-ZA" dirty="0">
              <a:solidFill>
                <a:srgbClr val="5C5C5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09952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SMA Image and Content 02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4"/>
          <p:cNvSpPr>
            <a:spLocks noGrp="1"/>
          </p:cNvSpPr>
          <p:nvPr>
            <p:ph type="pic" sz="quarter" idx="14"/>
          </p:nvPr>
        </p:nvSpPr>
        <p:spPr>
          <a:xfrm>
            <a:off x="0" y="0"/>
            <a:ext cx="3505200" cy="514349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FontTx/>
              <a:buNone/>
              <a:tabLst>
                <a:tab pos="2959100" algn="l"/>
              </a:tabLst>
              <a:defRPr sz="16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JM" dirty="0"/>
          </a:p>
        </p:txBody>
      </p:sp>
      <p:sp>
        <p:nvSpPr>
          <p:cNvPr id="4" name="Text Placeholder 5"/>
          <p:cNvSpPr>
            <a:spLocks noGrp="1"/>
          </p:cNvSpPr>
          <p:nvPr>
            <p:ph type="body" sz="quarter" idx="13"/>
          </p:nvPr>
        </p:nvSpPr>
        <p:spPr>
          <a:xfrm>
            <a:off x="4067944" y="843558"/>
            <a:ext cx="4618855" cy="3048000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>
              <a:lnSpc>
                <a:spcPct val="120000"/>
              </a:lnSpc>
              <a:buClr>
                <a:srgbClr val="E30613"/>
              </a:buClr>
              <a:buSzPct val="90000"/>
              <a:buFont typeface="Wingdings" charset="2"/>
              <a:buChar char="§"/>
              <a:defRPr sz="14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2pPr>
            <a:lvl3pPr marL="1143000" indent="-228600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3pPr>
            <a:lvl4pPr marL="1600200" indent="-228600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4pPr>
            <a:lvl5pPr marL="2057400" indent="-228600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" name="Rectangle 1"/>
          <p:cNvSpPr/>
          <p:nvPr userDrawn="1"/>
        </p:nvSpPr>
        <p:spPr>
          <a:xfrm>
            <a:off x="395536" y="4659982"/>
            <a:ext cx="8352928" cy="1440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>
              <a:solidFill>
                <a:srgbClr val="FFFFFF"/>
              </a:solidFill>
            </a:endParaRPr>
          </a:p>
        </p:txBody>
      </p:sp>
      <p:sp>
        <p:nvSpPr>
          <p:cNvPr id="5" name="Rectangle 4"/>
          <p:cNvSpPr/>
          <p:nvPr userDrawn="1"/>
        </p:nvSpPr>
        <p:spPr>
          <a:xfrm>
            <a:off x="4067174" y="4711700"/>
            <a:ext cx="1512887" cy="71438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>
              <a:solidFill>
                <a:srgbClr val="FFFFFF"/>
              </a:solidFill>
            </a:endParaRPr>
          </a:p>
        </p:txBody>
      </p:sp>
      <p:sp>
        <p:nvSpPr>
          <p:cNvPr id="6" name="Rectangle 5"/>
          <p:cNvSpPr/>
          <p:nvPr userDrawn="1"/>
        </p:nvSpPr>
        <p:spPr>
          <a:xfrm>
            <a:off x="5580062" y="4711700"/>
            <a:ext cx="1595437" cy="71438"/>
          </a:xfrm>
          <a:prstGeom prst="rect">
            <a:avLst/>
          </a:prstGeom>
          <a:solidFill>
            <a:srgbClr val="E306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>
              <a:solidFill>
                <a:srgbClr val="FFFFFF"/>
              </a:solidFill>
            </a:endParaRPr>
          </a:p>
        </p:txBody>
      </p:sp>
      <p:sp>
        <p:nvSpPr>
          <p:cNvPr id="7" name="Rectangle 6"/>
          <p:cNvSpPr/>
          <p:nvPr userDrawn="1"/>
        </p:nvSpPr>
        <p:spPr>
          <a:xfrm>
            <a:off x="7164387" y="4711700"/>
            <a:ext cx="1600423" cy="71438"/>
          </a:xfrm>
          <a:prstGeom prst="rect">
            <a:avLst/>
          </a:prstGeom>
          <a:solidFill>
            <a:srgbClr val="94BF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9724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SMA Image 01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16"/>
          <p:cNvSpPr>
            <a:spLocks noGrp="1"/>
          </p:cNvSpPr>
          <p:nvPr>
            <p:ph type="pic" sz="quarter" idx="59"/>
          </p:nvPr>
        </p:nvSpPr>
        <p:spPr>
          <a:xfrm>
            <a:off x="0" y="1253250"/>
            <a:ext cx="9144000" cy="3890249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icon to add picture</a:t>
            </a:r>
            <a:endParaRPr lang="en-JM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5"/>
          </p:nvPr>
        </p:nvSpPr>
        <p:spPr>
          <a:xfrm>
            <a:off x="325866" y="4811092"/>
            <a:ext cx="2133600" cy="273844"/>
          </a:xfrm>
          <a:prstGeom prst="rect">
            <a:avLst/>
          </a:prstGeom>
        </p:spPr>
        <p:txBody>
          <a:bodyPr/>
          <a:lstStyle>
            <a:lvl1pPr>
              <a:defRPr sz="1100" b="0" i="0">
                <a:latin typeface="+mj-lt"/>
              </a:defRPr>
            </a:lvl1pPr>
          </a:lstStyle>
          <a:p>
            <a:fld id="{E52D2AFC-71C4-4511-B128-4ECEE52D3027}" type="slidenum">
              <a:rPr lang="en-ZA" smtClean="0">
                <a:solidFill>
                  <a:srgbClr val="5C5C5C"/>
                </a:solidFill>
              </a:rPr>
              <a:pPr/>
              <a:t>‹#›</a:t>
            </a:fld>
            <a:endParaRPr lang="en-ZA" dirty="0">
              <a:solidFill>
                <a:srgbClr val="5C5C5C"/>
              </a:solidFill>
            </a:endParaRPr>
          </a:p>
        </p:txBody>
      </p:sp>
      <p:cxnSp>
        <p:nvCxnSpPr>
          <p:cNvPr id="8" name="Straight Connector 7"/>
          <p:cNvCxnSpPr/>
          <p:nvPr userDrawn="1"/>
        </p:nvCxnSpPr>
        <p:spPr>
          <a:xfrm>
            <a:off x="2188002" y="440990"/>
            <a:ext cx="0" cy="432048"/>
          </a:xfrm>
          <a:prstGeom prst="line">
            <a:avLst/>
          </a:prstGeom>
          <a:ln>
            <a:solidFill>
              <a:schemeClr val="tx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2554288" y="472199"/>
            <a:ext cx="6194176" cy="443367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>
            <a:lvl1pPr>
              <a:defRPr sz="1800" b="0">
                <a:solidFill>
                  <a:srgbClr val="575756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5457059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SMA Image 02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16"/>
          <p:cNvSpPr>
            <a:spLocks noGrp="1"/>
          </p:cNvSpPr>
          <p:nvPr>
            <p:ph type="pic" sz="quarter" idx="59"/>
          </p:nvPr>
        </p:nvSpPr>
        <p:spPr>
          <a:xfrm>
            <a:off x="0" y="1347614"/>
            <a:ext cx="4644008" cy="3795886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icon to add picture</a:t>
            </a:r>
            <a:endParaRPr lang="en-JM" dirty="0"/>
          </a:p>
        </p:txBody>
      </p:sp>
      <p:sp>
        <p:nvSpPr>
          <p:cNvPr id="10" name="Picture Placeholder 16"/>
          <p:cNvSpPr>
            <a:spLocks noGrp="1"/>
          </p:cNvSpPr>
          <p:nvPr>
            <p:ph type="pic" sz="quarter" idx="60"/>
          </p:nvPr>
        </p:nvSpPr>
        <p:spPr>
          <a:xfrm>
            <a:off x="4572000" y="1347614"/>
            <a:ext cx="4644008" cy="3795886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icon to add picture</a:t>
            </a:r>
            <a:endParaRPr lang="en-JM" dirty="0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5"/>
          </p:nvPr>
        </p:nvSpPr>
        <p:spPr>
          <a:xfrm>
            <a:off x="325866" y="4811092"/>
            <a:ext cx="2133600" cy="273844"/>
          </a:xfrm>
          <a:prstGeom prst="rect">
            <a:avLst/>
          </a:prstGeom>
        </p:spPr>
        <p:txBody>
          <a:bodyPr/>
          <a:lstStyle>
            <a:lvl1pPr>
              <a:defRPr sz="1100" b="0" i="0">
                <a:latin typeface="+mj-lt"/>
              </a:defRPr>
            </a:lvl1pPr>
          </a:lstStyle>
          <a:p>
            <a:fld id="{E52D2AFC-71C4-4511-B128-4ECEE52D3027}" type="slidenum">
              <a:rPr lang="en-ZA" smtClean="0">
                <a:solidFill>
                  <a:srgbClr val="5C5C5C"/>
                </a:solidFill>
              </a:rPr>
              <a:pPr/>
              <a:t>‹#›</a:t>
            </a:fld>
            <a:endParaRPr lang="en-ZA" dirty="0">
              <a:solidFill>
                <a:srgbClr val="5C5C5C"/>
              </a:solidFill>
            </a:endParaRPr>
          </a:p>
        </p:txBody>
      </p:sp>
      <p:cxnSp>
        <p:nvCxnSpPr>
          <p:cNvPr id="8" name="Straight Connector 7"/>
          <p:cNvCxnSpPr/>
          <p:nvPr userDrawn="1"/>
        </p:nvCxnSpPr>
        <p:spPr>
          <a:xfrm>
            <a:off x="2188002" y="440990"/>
            <a:ext cx="0" cy="432048"/>
          </a:xfrm>
          <a:prstGeom prst="line">
            <a:avLst/>
          </a:prstGeom>
          <a:ln>
            <a:solidFill>
              <a:schemeClr val="tx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itle Placeholder 1"/>
          <p:cNvSpPr>
            <a:spLocks noGrp="1"/>
          </p:cNvSpPr>
          <p:nvPr>
            <p:ph type="title"/>
          </p:nvPr>
        </p:nvSpPr>
        <p:spPr>
          <a:xfrm>
            <a:off x="2554288" y="472199"/>
            <a:ext cx="6194176" cy="443367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>
            <a:lvl1pPr>
              <a:defRPr sz="1800" b="0">
                <a:solidFill>
                  <a:srgbClr val="575756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3674450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12" Type="http://schemas.openxmlformats.org/officeDocument/2006/relationships/image" Target="../media/image3.emf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11" Type="http://schemas.openxmlformats.org/officeDocument/2006/relationships/theme" Target="../theme/theme2.xml"/><Relationship Id="rId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8.xml"/><Relationship Id="rId3" Type="http://schemas.openxmlformats.org/officeDocument/2006/relationships/slideLayout" Target="../slideLayouts/slideLayout23.xml"/><Relationship Id="rId7" Type="http://schemas.openxmlformats.org/officeDocument/2006/relationships/slideLayout" Target="../slideLayouts/slideLayout27.xml"/><Relationship Id="rId12" Type="http://schemas.openxmlformats.org/officeDocument/2006/relationships/image" Target="../media/image3.emf"/><Relationship Id="rId2" Type="http://schemas.openxmlformats.org/officeDocument/2006/relationships/slideLayout" Target="../slideLayouts/slideLayout22.xml"/><Relationship Id="rId1" Type="http://schemas.openxmlformats.org/officeDocument/2006/relationships/slideLayout" Target="../slideLayouts/slideLayout21.xml"/><Relationship Id="rId6" Type="http://schemas.openxmlformats.org/officeDocument/2006/relationships/slideLayout" Target="../slideLayouts/slideLayout26.xml"/><Relationship Id="rId11" Type="http://schemas.openxmlformats.org/officeDocument/2006/relationships/theme" Target="../theme/theme3.xml"/><Relationship Id="rId5" Type="http://schemas.openxmlformats.org/officeDocument/2006/relationships/slideLayout" Target="../slideLayouts/slideLayout25.xml"/><Relationship Id="rId10" Type="http://schemas.openxmlformats.org/officeDocument/2006/relationships/slideLayout" Target="../slideLayouts/slideLayout30.xml"/><Relationship Id="rId4" Type="http://schemas.openxmlformats.org/officeDocument/2006/relationships/slideLayout" Target="../slideLayouts/slideLayout24.xml"/><Relationship Id="rId9" Type="http://schemas.openxmlformats.org/officeDocument/2006/relationships/slideLayout" Target="../slideLayouts/slideLayout29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8.xml"/><Relationship Id="rId3" Type="http://schemas.openxmlformats.org/officeDocument/2006/relationships/slideLayout" Target="../slideLayouts/slideLayout33.xml"/><Relationship Id="rId7" Type="http://schemas.openxmlformats.org/officeDocument/2006/relationships/slideLayout" Target="../slideLayouts/slideLayout37.xml"/><Relationship Id="rId12" Type="http://schemas.openxmlformats.org/officeDocument/2006/relationships/image" Target="../media/image3.emf"/><Relationship Id="rId2" Type="http://schemas.openxmlformats.org/officeDocument/2006/relationships/slideLayout" Target="../slideLayouts/slideLayout32.xml"/><Relationship Id="rId1" Type="http://schemas.openxmlformats.org/officeDocument/2006/relationships/slideLayout" Target="../slideLayouts/slideLayout31.xml"/><Relationship Id="rId6" Type="http://schemas.openxmlformats.org/officeDocument/2006/relationships/slideLayout" Target="../slideLayouts/slideLayout36.xml"/><Relationship Id="rId11" Type="http://schemas.openxmlformats.org/officeDocument/2006/relationships/theme" Target="../theme/theme4.xml"/><Relationship Id="rId5" Type="http://schemas.openxmlformats.org/officeDocument/2006/relationships/slideLayout" Target="../slideLayouts/slideLayout35.xml"/><Relationship Id="rId10" Type="http://schemas.openxmlformats.org/officeDocument/2006/relationships/slideLayout" Target="../slideLayouts/slideLayout40.xml"/><Relationship Id="rId4" Type="http://schemas.openxmlformats.org/officeDocument/2006/relationships/slideLayout" Target="../slideLayouts/slideLayout34.xml"/><Relationship Id="rId9" Type="http://schemas.openxmlformats.org/officeDocument/2006/relationships/slideLayout" Target="../slideLayouts/slideLayout39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8.xml"/><Relationship Id="rId3" Type="http://schemas.openxmlformats.org/officeDocument/2006/relationships/slideLayout" Target="../slideLayouts/slideLayout43.xml"/><Relationship Id="rId7" Type="http://schemas.openxmlformats.org/officeDocument/2006/relationships/slideLayout" Target="../slideLayouts/slideLayout47.xml"/><Relationship Id="rId2" Type="http://schemas.openxmlformats.org/officeDocument/2006/relationships/slideLayout" Target="../slideLayouts/slideLayout42.xml"/><Relationship Id="rId1" Type="http://schemas.openxmlformats.org/officeDocument/2006/relationships/slideLayout" Target="../slideLayouts/slideLayout41.xml"/><Relationship Id="rId6" Type="http://schemas.openxmlformats.org/officeDocument/2006/relationships/slideLayout" Target="../slideLayouts/slideLayout46.xml"/><Relationship Id="rId11" Type="http://schemas.openxmlformats.org/officeDocument/2006/relationships/image" Target="../media/image6.gif"/><Relationship Id="rId5" Type="http://schemas.openxmlformats.org/officeDocument/2006/relationships/slideLayout" Target="../slideLayouts/slideLayout45.xml"/><Relationship Id="rId10" Type="http://schemas.openxmlformats.org/officeDocument/2006/relationships/theme" Target="../theme/theme5.xml"/><Relationship Id="rId4" Type="http://schemas.openxmlformats.org/officeDocument/2006/relationships/slideLayout" Target="../slideLayouts/slideLayout44.xml"/><Relationship Id="rId9" Type="http://schemas.openxmlformats.org/officeDocument/2006/relationships/slideLayout" Target="../slideLayouts/slideLayout49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7.xml"/><Relationship Id="rId13" Type="http://schemas.openxmlformats.org/officeDocument/2006/relationships/slideLayout" Target="../slideLayouts/slideLayout62.xml"/><Relationship Id="rId18" Type="http://schemas.openxmlformats.org/officeDocument/2006/relationships/slideLayout" Target="../slideLayouts/slideLayout67.xml"/><Relationship Id="rId3" Type="http://schemas.openxmlformats.org/officeDocument/2006/relationships/slideLayout" Target="../slideLayouts/slideLayout52.xml"/><Relationship Id="rId21" Type="http://schemas.openxmlformats.org/officeDocument/2006/relationships/theme" Target="../theme/theme6.xml"/><Relationship Id="rId7" Type="http://schemas.openxmlformats.org/officeDocument/2006/relationships/slideLayout" Target="../slideLayouts/slideLayout56.xml"/><Relationship Id="rId12" Type="http://schemas.openxmlformats.org/officeDocument/2006/relationships/slideLayout" Target="../slideLayouts/slideLayout61.xml"/><Relationship Id="rId17" Type="http://schemas.openxmlformats.org/officeDocument/2006/relationships/slideLayout" Target="../slideLayouts/slideLayout66.xml"/><Relationship Id="rId2" Type="http://schemas.openxmlformats.org/officeDocument/2006/relationships/slideLayout" Target="../slideLayouts/slideLayout51.xml"/><Relationship Id="rId16" Type="http://schemas.openxmlformats.org/officeDocument/2006/relationships/slideLayout" Target="../slideLayouts/slideLayout65.xml"/><Relationship Id="rId20" Type="http://schemas.openxmlformats.org/officeDocument/2006/relationships/slideLayout" Target="../slideLayouts/slideLayout69.xml"/><Relationship Id="rId1" Type="http://schemas.openxmlformats.org/officeDocument/2006/relationships/slideLayout" Target="../slideLayouts/slideLayout50.xml"/><Relationship Id="rId6" Type="http://schemas.openxmlformats.org/officeDocument/2006/relationships/slideLayout" Target="../slideLayouts/slideLayout55.xml"/><Relationship Id="rId11" Type="http://schemas.openxmlformats.org/officeDocument/2006/relationships/slideLayout" Target="../slideLayouts/slideLayout60.xml"/><Relationship Id="rId24" Type="http://schemas.openxmlformats.org/officeDocument/2006/relationships/image" Target="../media/image1.emf"/><Relationship Id="rId5" Type="http://schemas.openxmlformats.org/officeDocument/2006/relationships/slideLayout" Target="../slideLayouts/slideLayout54.xml"/><Relationship Id="rId15" Type="http://schemas.openxmlformats.org/officeDocument/2006/relationships/slideLayout" Target="../slideLayouts/slideLayout64.xml"/><Relationship Id="rId23" Type="http://schemas.openxmlformats.org/officeDocument/2006/relationships/image" Target="file:///C:\Users\Chris\Desktop\RCS%20Overview%20slides\backing%20blank%20new.jpg" TargetMode="External"/><Relationship Id="rId10" Type="http://schemas.openxmlformats.org/officeDocument/2006/relationships/slideLayout" Target="../slideLayouts/slideLayout59.xml"/><Relationship Id="rId19" Type="http://schemas.openxmlformats.org/officeDocument/2006/relationships/slideLayout" Target="../slideLayouts/slideLayout68.xml"/><Relationship Id="rId4" Type="http://schemas.openxmlformats.org/officeDocument/2006/relationships/slideLayout" Target="../slideLayouts/slideLayout53.xml"/><Relationship Id="rId9" Type="http://schemas.openxmlformats.org/officeDocument/2006/relationships/slideLayout" Target="../slideLayouts/slideLayout58.xml"/><Relationship Id="rId14" Type="http://schemas.openxmlformats.org/officeDocument/2006/relationships/slideLayout" Target="../slideLayouts/slideLayout63.xml"/><Relationship Id="rId22" Type="http://schemas.openxmlformats.org/officeDocument/2006/relationships/image" Target="../media/image4.png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7.xml"/><Relationship Id="rId3" Type="http://schemas.openxmlformats.org/officeDocument/2006/relationships/slideLayout" Target="../slideLayouts/slideLayout72.xml"/><Relationship Id="rId7" Type="http://schemas.openxmlformats.org/officeDocument/2006/relationships/slideLayout" Target="../slideLayouts/slideLayout76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71.xml"/><Relationship Id="rId1" Type="http://schemas.openxmlformats.org/officeDocument/2006/relationships/slideLayout" Target="../slideLayouts/slideLayout70.xml"/><Relationship Id="rId6" Type="http://schemas.openxmlformats.org/officeDocument/2006/relationships/slideLayout" Target="../slideLayouts/slideLayout75.xml"/><Relationship Id="rId11" Type="http://schemas.openxmlformats.org/officeDocument/2006/relationships/slideLayout" Target="../slideLayouts/slideLayout80.xml"/><Relationship Id="rId5" Type="http://schemas.openxmlformats.org/officeDocument/2006/relationships/slideLayout" Target="../slideLayouts/slideLayout74.xml"/><Relationship Id="rId10" Type="http://schemas.openxmlformats.org/officeDocument/2006/relationships/slideLayout" Target="../slideLayouts/slideLayout79.xml"/><Relationship Id="rId4" Type="http://schemas.openxmlformats.org/officeDocument/2006/relationships/slideLayout" Target="../slideLayouts/slideLayout73.xml"/><Relationship Id="rId9" Type="http://schemas.openxmlformats.org/officeDocument/2006/relationships/slideLayout" Target="../slideLayouts/slideLayout78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8.xml"/><Relationship Id="rId13" Type="http://schemas.openxmlformats.org/officeDocument/2006/relationships/slideLayout" Target="../slideLayouts/slideLayout93.xml"/><Relationship Id="rId18" Type="http://schemas.openxmlformats.org/officeDocument/2006/relationships/slideLayout" Target="../slideLayouts/slideLayout98.xml"/><Relationship Id="rId3" Type="http://schemas.openxmlformats.org/officeDocument/2006/relationships/slideLayout" Target="../slideLayouts/slideLayout83.xml"/><Relationship Id="rId21" Type="http://schemas.openxmlformats.org/officeDocument/2006/relationships/theme" Target="../theme/theme8.xml"/><Relationship Id="rId7" Type="http://schemas.openxmlformats.org/officeDocument/2006/relationships/slideLayout" Target="../slideLayouts/slideLayout87.xml"/><Relationship Id="rId12" Type="http://schemas.openxmlformats.org/officeDocument/2006/relationships/slideLayout" Target="../slideLayouts/slideLayout92.xml"/><Relationship Id="rId17" Type="http://schemas.openxmlformats.org/officeDocument/2006/relationships/slideLayout" Target="../slideLayouts/slideLayout97.xml"/><Relationship Id="rId2" Type="http://schemas.openxmlformats.org/officeDocument/2006/relationships/slideLayout" Target="../slideLayouts/slideLayout82.xml"/><Relationship Id="rId16" Type="http://schemas.openxmlformats.org/officeDocument/2006/relationships/slideLayout" Target="../slideLayouts/slideLayout96.xml"/><Relationship Id="rId20" Type="http://schemas.openxmlformats.org/officeDocument/2006/relationships/slideLayout" Target="../slideLayouts/slideLayout100.xml"/><Relationship Id="rId1" Type="http://schemas.openxmlformats.org/officeDocument/2006/relationships/slideLayout" Target="../slideLayouts/slideLayout81.xml"/><Relationship Id="rId6" Type="http://schemas.openxmlformats.org/officeDocument/2006/relationships/slideLayout" Target="../slideLayouts/slideLayout86.xml"/><Relationship Id="rId11" Type="http://schemas.openxmlformats.org/officeDocument/2006/relationships/slideLayout" Target="../slideLayouts/slideLayout91.xml"/><Relationship Id="rId5" Type="http://schemas.openxmlformats.org/officeDocument/2006/relationships/slideLayout" Target="../slideLayouts/slideLayout85.xml"/><Relationship Id="rId15" Type="http://schemas.openxmlformats.org/officeDocument/2006/relationships/slideLayout" Target="../slideLayouts/slideLayout95.xml"/><Relationship Id="rId23" Type="http://schemas.openxmlformats.org/officeDocument/2006/relationships/image" Target="file:///C:\Users\Chris\Desktop\RCS%20Overview%20slides\backing%20blank%20new.jpg" TargetMode="External"/><Relationship Id="rId10" Type="http://schemas.openxmlformats.org/officeDocument/2006/relationships/slideLayout" Target="../slideLayouts/slideLayout90.xml"/><Relationship Id="rId19" Type="http://schemas.openxmlformats.org/officeDocument/2006/relationships/slideLayout" Target="../slideLayouts/slideLayout99.xml"/><Relationship Id="rId4" Type="http://schemas.openxmlformats.org/officeDocument/2006/relationships/slideLayout" Target="../slideLayouts/slideLayout84.xml"/><Relationship Id="rId9" Type="http://schemas.openxmlformats.org/officeDocument/2006/relationships/slideLayout" Target="../slideLayouts/slideLayout89.xml"/><Relationship Id="rId14" Type="http://schemas.openxmlformats.org/officeDocument/2006/relationships/slideLayout" Target="../slideLayouts/slideLayout94.xml"/><Relationship Id="rId22" Type="http://schemas.openxmlformats.org/officeDocument/2006/relationships/image" Target="../media/image4.png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8.xml"/><Relationship Id="rId13" Type="http://schemas.openxmlformats.org/officeDocument/2006/relationships/image" Target="file:///C:\Users\Chris\Desktop\RCS%20Overview%20slides\backing%20blank%20new.jpg" TargetMode="External"/><Relationship Id="rId3" Type="http://schemas.openxmlformats.org/officeDocument/2006/relationships/slideLayout" Target="../slideLayouts/slideLayout103.xml"/><Relationship Id="rId7" Type="http://schemas.openxmlformats.org/officeDocument/2006/relationships/slideLayout" Target="../slideLayouts/slideLayout107.xml"/><Relationship Id="rId12" Type="http://schemas.openxmlformats.org/officeDocument/2006/relationships/image" Target="../media/image9.jpg"/><Relationship Id="rId2" Type="http://schemas.openxmlformats.org/officeDocument/2006/relationships/slideLayout" Target="../slideLayouts/slideLayout102.xml"/><Relationship Id="rId1" Type="http://schemas.openxmlformats.org/officeDocument/2006/relationships/slideLayout" Target="../slideLayouts/slideLayout101.xml"/><Relationship Id="rId6" Type="http://schemas.openxmlformats.org/officeDocument/2006/relationships/slideLayout" Target="../slideLayouts/slideLayout106.xml"/><Relationship Id="rId11" Type="http://schemas.openxmlformats.org/officeDocument/2006/relationships/theme" Target="../theme/theme9.xml"/><Relationship Id="rId5" Type="http://schemas.openxmlformats.org/officeDocument/2006/relationships/slideLayout" Target="../slideLayouts/slideLayout105.xml"/><Relationship Id="rId10" Type="http://schemas.openxmlformats.org/officeDocument/2006/relationships/slideLayout" Target="../slideLayouts/slideLayout110.xml"/><Relationship Id="rId4" Type="http://schemas.openxmlformats.org/officeDocument/2006/relationships/slideLayout" Target="../slideLayouts/slideLayout104.xml"/><Relationship Id="rId9" Type="http://schemas.openxmlformats.org/officeDocument/2006/relationships/slideLayout" Target="../slideLayouts/slideLayout109.xml"/><Relationship Id="rId14" Type="http://schemas.openxmlformats.org/officeDocument/2006/relationships/image" Target="../media/image1.e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169339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5" r:id="rId1"/>
    <p:sldLayoutId id="2147483807" r:id="rId2"/>
    <p:sldLayoutId id="2147483711" r:id="rId3"/>
    <p:sldLayoutId id="2147483707" r:id="rId4"/>
    <p:sldLayoutId id="2147483710" r:id="rId5"/>
    <p:sldLayoutId id="2147483805" r:id="rId6"/>
    <p:sldLayoutId id="2147483713" r:id="rId7"/>
    <p:sldLayoutId id="2147483714" r:id="rId8"/>
    <p:sldLayoutId id="2147483716" r:id="rId9"/>
    <p:sldLayoutId id="2147483917" r:id="rId10"/>
  </p:sldLayoutIdLst>
  <p:hf hdr="0" ftr="0" dt="0"/>
  <p:txStyles>
    <p:titleStyle>
      <a:lvl1pPr algn="l" defTabSz="914400" rtl="0" eaLnBrk="1" latinLnBrk="0" hangingPunct="1">
        <a:spcBef>
          <a:spcPct val="0"/>
        </a:spcBef>
        <a:buNone/>
        <a:defRPr sz="2000" b="1" kern="1200">
          <a:solidFill>
            <a:schemeClr val="tx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800" kern="1200">
          <a:solidFill>
            <a:schemeClr val="tx1">
              <a:lumMod val="65000"/>
              <a:lumOff val="3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400" kern="1200">
          <a:solidFill>
            <a:schemeClr val="bg1">
              <a:lumMod val="6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1400" kern="1200">
          <a:solidFill>
            <a:schemeClr val="bg1">
              <a:lumMod val="6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20688" y="4826858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E52D2AFC-71C4-4511-B128-4ECEE52D3027}" type="slidenum">
              <a:rPr lang="en-ZA" smtClean="0">
                <a:solidFill>
                  <a:srgbClr val="5C5C5C">
                    <a:tint val="75000"/>
                  </a:srgbClr>
                </a:solidFill>
              </a:rPr>
              <a:pPr/>
              <a:t>‹#›</a:t>
            </a:fld>
            <a:endParaRPr lang="en-ZA" dirty="0">
              <a:solidFill>
                <a:srgbClr val="5C5C5C">
                  <a:tint val="75000"/>
                </a:srgbClr>
              </a:solidFill>
            </a:endParaRPr>
          </a:p>
        </p:txBody>
      </p:sp>
      <p:grpSp>
        <p:nvGrpSpPr>
          <p:cNvPr id="6" name="Group 5"/>
          <p:cNvGrpSpPr/>
          <p:nvPr userDrawn="1"/>
        </p:nvGrpSpPr>
        <p:grpSpPr>
          <a:xfrm>
            <a:off x="428625" y="4711700"/>
            <a:ext cx="8272464" cy="71438"/>
            <a:chOff x="428625" y="4711700"/>
            <a:chExt cx="8272464" cy="71438"/>
          </a:xfrm>
        </p:grpSpPr>
        <p:sp>
          <p:nvSpPr>
            <p:cNvPr id="3" name="Rectangle 2"/>
            <p:cNvSpPr/>
            <p:nvPr/>
          </p:nvSpPr>
          <p:spPr>
            <a:xfrm>
              <a:off x="428625" y="4711700"/>
              <a:ext cx="2757488" cy="71438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dirty="0">
                <a:solidFill>
                  <a:srgbClr val="FFFFFF"/>
                </a:solidFill>
              </a:endParaRPr>
            </a:p>
          </p:txBody>
        </p:sp>
        <p:sp>
          <p:nvSpPr>
            <p:cNvPr id="4" name="Rectangle 3"/>
            <p:cNvSpPr/>
            <p:nvPr/>
          </p:nvSpPr>
          <p:spPr>
            <a:xfrm>
              <a:off x="3186113" y="4711700"/>
              <a:ext cx="2757488" cy="71438"/>
            </a:xfrm>
            <a:prstGeom prst="rect">
              <a:avLst/>
            </a:prstGeom>
            <a:solidFill>
              <a:srgbClr val="E3061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dirty="0">
                <a:solidFill>
                  <a:srgbClr val="FFFFFF"/>
                </a:solidFill>
              </a:endParaRPr>
            </a:p>
          </p:txBody>
        </p:sp>
        <p:sp>
          <p:nvSpPr>
            <p:cNvPr id="5" name="Rectangle 4"/>
            <p:cNvSpPr/>
            <p:nvPr/>
          </p:nvSpPr>
          <p:spPr>
            <a:xfrm>
              <a:off x="5943601" y="4711700"/>
              <a:ext cx="2757488" cy="71438"/>
            </a:xfrm>
            <a:prstGeom prst="rect">
              <a:avLst/>
            </a:prstGeom>
            <a:solidFill>
              <a:srgbClr val="94BFB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dirty="0">
                <a:solidFill>
                  <a:srgbClr val="FFFFFF"/>
                </a:solidFill>
              </a:endParaRPr>
            </a:p>
          </p:txBody>
        </p:sp>
      </p:grp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8132" y="316351"/>
            <a:ext cx="1401756" cy="5764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84358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9" r:id="rId1"/>
    <p:sldLayoutId id="2147483810" r:id="rId2"/>
    <p:sldLayoutId id="2147483811" r:id="rId3"/>
    <p:sldLayoutId id="2147483812" r:id="rId4"/>
    <p:sldLayoutId id="2147483813" r:id="rId5"/>
    <p:sldLayoutId id="2147483814" r:id="rId6"/>
    <p:sldLayoutId id="2147483815" r:id="rId7"/>
    <p:sldLayoutId id="2147483816" r:id="rId8"/>
    <p:sldLayoutId id="2147483817" r:id="rId9"/>
    <p:sldLayoutId id="2147483818" r:id="rId10"/>
  </p:sldLayoutIdLst>
  <p:hf hdr="0" ftr="0" dt="0"/>
  <p:txStyles>
    <p:titleStyle>
      <a:lvl1pPr algn="l" defTabSz="914400" rtl="0" eaLnBrk="1" latinLnBrk="0" hangingPunct="1">
        <a:spcBef>
          <a:spcPct val="0"/>
        </a:spcBef>
        <a:buNone/>
        <a:defRPr sz="2000" b="1" kern="1200">
          <a:solidFill>
            <a:schemeClr val="tx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800" kern="1200">
          <a:solidFill>
            <a:schemeClr val="tx1">
              <a:lumMod val="65000"/>
              <a:lumOff val="3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400" kern="1200">
          <a:solidFill>
            <a:schemeClr val="bg1">
              <a:lumMod val="6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1400" kern="1200">
          <a:solidFill>
            <a:schemeClr val="bg1">
              <a:lumMod val="6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20688" y="4826858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E52D2AFC-71C4-4511-B128-4ECEE52D3027}" type="slidenum">
              <a:rPr lang="en-ZA" smtClean="0">
                <a:solidFill>
                  <a:srgbClr val="5C5C5C">
                    <a:tint val="75000"/>
                  </a:srgbClr>
                </a:solidFill>
              </a:rPr>
              <a:pPr/>
              <a:t>‹#›</a:t>
            </a:fld>
            <a:endParaRPr lang="en-ZA" dirty="0">
              <a:solidFill>
                <a:srgbClr val="5C5C5C">
                  <a:tint val="75000"/>
                </a:srgbClr>
              </a:solidFill>
            </a:endParaRPr>
          </a:p>
        </p:txBody>
      </p:sp>
      <p:grpSp>
        <p:nvGrpSpPr>
          <p:cNvPr id="6" name="Group 5"/>
          <p:cNvGrpSpPr/>
          <p:nvPr userDrawn="1"/>
        </p:nvGrpSpPr>
        <p:grpSpPr>
          <a:xfrm>
            <a:off x="428625" y="4711700"/>
            <a:ext cx="8272464" cy="71438"/>
            <a:chOff x="428625" y="4711700"/>
            <a:chExt cx="8272464" cy="71438"/>
          </a:xfrm>
        </p:grpSpPr>
        <p:sp>
          <p:nvSpPr>
            <p:cNvPr id="3" name="Rectangle 2"/>
            <p:cNvSpPr/>
            <p:nvPr/>
          </p:nvSpPr>
          <p:spPr>
            <a:xfrm>
              <a:off x="428625" y="4711700"/>
              <a:ext cx="2757488" cy="71438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dirty="0">
                <a:solidFill>
                  <a:srgbClr val="FFFFFF"/>
                </a:solidFill>
              </a:endParaRPr>
            </a:p>
          </p:txBody>
        </p:sp>
        <p:sp>
          <p:nvSpPr>
            <p:cNvPr id="4" name="Rectangle 3"/>
            <p:cNvSpPr/>
            <p:nvPr/>
          </p:nvSpPr>
          <p:spPr>
            <a:xfrm>
              <a:off x="3186113" y="4711700"/>
              <a:ext cx="2757488" cy="71438"/>
            </a:xfrm>
            <a:prstGeom prst="rect">
              <a:avLst/>
            </a:prstGeom>
            <a:solidFill>
              <a:srgbClr val="E3061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dirty="0">
                <a:solidFill>
                  <a:srgbClr val="FFFFFF"/>
                </a:solidFill>
              </a:endParaRPr>
            </a:p>
          </p:txBody>
        </p:sp>
        <p:sp>
          <p:nvSpPr>
            <p:cNvPr id="5" name="Rectangle 4"/>
            <p:cNvSpPr/>
            <p:nvPr/>
          </p:nvSpPr>
          <p:spPr>
            <a:xfrm>
              <a:off x="5943601" y="4711700"/>
              <a:ext cx="2757488" cy="71438"/>
            </a:xfrm>
            <a:prstGeom prst="rect">
              <a:avLst/>
            </a:prstGeom>
            <a:solidFill>
              <a:srgbClr val="94BFB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dirty="0">
                <a:solidFill>
                  <a:srgbClr val="FFFFFF"/>
                </a:solidFill>
              </a:endParaRPr>
            </a:p>
          </p:txBody>
        </p:sp>
      </p:grp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8132" y="316351"/>
            <a:ext cx="1401756" cy="5764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75414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0" r:id="rId1"/>
    <p:sldLayoutId id="2147483821" r:id="rId2"/>
    <p:sldLayoutId id="2147483822" r:id="rId3"/>
    <p:sldLayoutId id="2147483823" r:id="rId4"/>
    <p:sldLayoutId id="2147483824" r:id="rId5"/>
    <p:sldLayoutId id="2147483825" r:id="rId6"/>
    <p:sldLayoutId id="2147483826" r:id="rId7"/>
    <p:sldLayoutId id="2147483827" r:id="rId8"/>
    <p:sldLayoutId id="2147483828" r:id="rId9"/>
    <p:sldLayoutId id="2147483829" r:id="rId10"/>
  </p:sldLayoutIdLst>
  <p:hf hdr="0" ftr="0" dt="0"/>
  <p:txStyles>
    <p:titleStyle>
      <a:lvl1pPr algn="l" defTabSz="914400" rtl="0" eaLnBrk="1" latinLnBrk="0" hangingPunct="1">
        <a:spcBef>
          <a:spcPct val="0"/>
        </a:spcBef>
        <a:buNone/>
        <a:defRPr sz="2000" b="1" kern="1200">
          <a:solidFill>
            <a:schemeClr val="tx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800" kern="1200">
          <a:solidFill>
            <a:schemeClr val="tx1">
              <a:lumMod val="65000"/>
              <a:lumOff val="3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400" kern="1200">
          <a:solidFill>
            <a:schemeClr val="bg1">
              <a:lumMod val="6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1400" kern="1200">
          <a:solidFill>
            <a:schemeClr val="bg1">
              <a:lumMod val="6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20688" y="4826858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E52D2AFC-71C4-4511-B128-4ECEE52D3027}" type="slidenum">
              <a:rPr lang="en-ZA" smtClean="0">
                <a:solidFill>
                  <a:srgbClr val="5C5C5C">
                    <a:tint val="75000"/>
                  </a:srgbClr>
                </a:solidFill>
              </a:rPr>
              <a:pPr/>
              <a:t>‹#›</a:t>
            </a:fld>
            <a:endParaRPr lang="en-ZA" dirty="0">
              <a:solidFill>
                <a:srgbClr val="5C5C5C">
                  <a:tint val="75000"/>
                </a:srgbClr>
              </a:solidFill>
            </a:endParaRPr>
          </a:p>
        </p:txBody>
      </p:sp>
      <p:grpSp>
        <p:nvGrpSpPr>
          <p:cNvPr id="6" name="Group 5"/>
          <p:cNvGrpSpPr/>
          <p:nvPr userDrawn="1"/>
        </p:nvGrpSpPr>
        <p:grpSpPr>
          <a:xfrm>
            <a:off x="428625" y="4711700"/>
            <a:ext cx="8272464" cy="71438"/>
            <a:chOff x="428625" y="4711700"/>
            <a:chExt cx="8272464" cy="71438"/>
          </a:xfrm>
        </p:grpSpPr>
        <p:sp>
          <p:nvSpPr>
            <p:cNvPr id="3" name="Rectangle 2"/>
            <p:cNvSpPr/>
            <p:nvPr/>
          </p:nvSpPr>
          <p:spPr>
            <a:xfrm>
              <a:off x="428625" y="4711700"/>
              <a:ext cx="2757488" cy="71438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dirty="0">
                <a:solidFill>
                  <a:srgbClr val="FFFFFF"/>
                </a:solidFill>
              </a:endParaRPr>
            </a:p>
          </p:txBody>
        </p:sp>
        <p:sp>
          <p:nvSpPr>
            <p:cNvPr id="4" name="Rectangle 3"/>
            <p:cNvSpPr/>
            <p:nvPr/>
          </p:nvSpPr>
          <p:spPr>
            <a:xfrm>
              <a:off x="3186113" y="4711700"/>
              <a:ext cx="2757488" cy="71438"/>
            </a:xfrm>
            <a:prstGeom prst="rect">
              <a:avLst/>
            </a:prstGeom>
            <a:solidFill>
              <a:srgbClr val="E3061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dirty="0">
                <a:solidFill>
                  <a:srgbClr val="FFFFFF"/>
                </a:solidFill>
              </a:endParaRPr>
            </a:p>
          </p:txBody>
        </p:sp>
        <p:sp>
          <p:nvSpPr>
            <p:cNvPr id="5" name="Rectangle 4"/>
            <p:cNvSpPr/>
            <p:nvPr/>
          </p:nvSpPr>
          <p:spPr>
            <a:xfrm>
              <a:off x="5943601" y="4711700"/>
              <a:ext cx="2757488" cy="71438"/>
            </a:xfrm>
            <a:prstGeom prst="rect">
              <a:avLst/>
            </a:prstGeom>
            <a:solidFill>
              <a:srgbClr val="94BFB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dirty="0">
                <a:solidFill>
                  <a:srgbClr val="FFFFFF"/>
                </a:solidFill>
              </a:endParaRPr>
            </a:p>
          </p:txBody>
        </p:sp>
      </p:grp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8132" y="316351"/>
            <a:ext cx="1401756" cy="5764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08667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31" r:id="rId1"/>
    <p:sldLayoutId id="2147483832" r:id="rId2"/>
    <p:sldLayoutId id="2147483833" r:id="rId3"/>
    <p:sldLayoutId id="2147483834" r:id="rId4"/>
    <p:sldLayoutId id="2147483835" r:id="rId5"/>
    <p:sldLayoutId id="2147483836" r:id="rId6"/>
    <p:sldLayoutId id="2147483837" r:id="rId7"/>
    <p:sldLayoutId id="2147483838" r:id="rId8"/>
    <p:sldLayoutId id="2147483839" r:id="rId9"/>
    <p:sldLayoutId id="2147483840" r:id="rId10"/>
  </p:sldLayoutIdLst>
  <p:hf hdr="0" ftr="0" dt="0"/>
  <p:txStyles>
    <p:titleStyle>
      <a:lvl1pPr algn="l" defTabSz="914400" rtl="0" eaLnBrk="1" latinLnBrk="0" hangingPunct="1">
        <a:spcBef>
          <a:spcPct val="0"/>
        </a:spcBef>
        <a:buNone/>
        <a:defRPr sz="2000" b="1" kern="1200">
          <a:solidFill>
            <a:schemeClr val="tx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800" kern="1200">
          <a:solidFill>
            <a:schemeClr val="tx1">
              <a:lumMod val="65000"/>
              <a:lumOff val="3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400" kern="1200">
          <a:solidFill>
            <a:schemeClr val="bg1">
              <a:lumMod val="6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1400" kern="1200">
          <a:solidFill>
            <a:schemeClr val="bg1">
              <a:lumMod val="6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20688" y="4826858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E52D2AFC-71C4-4511-B128-4ECEE52D3027}" type="slidenum">
              <a:rPr lang="en-ZA" smtClean="0">
                <a:solidFill>
                  <a:srgbClr val="5C5C5C">
                    <a:tint val="75000"/>
                  </a:srgbClr>
                </a:solidFill>
              </a:rPr>
              <a:pPr/>
              <a:t>‹#›</a:t>
            </a:fld>
            <a:endParaRPr lang="en-ZA" dirty="0">
              <a:solidFill>
                <a:srgbClr val="5C5C5C">
                  <a:tint val="75000"/>
                </a:srgbClr>
              </a:solidFill>
            </a:endParaRPr>
          </a:p>
        </p:txBody>
      </p:sp>
      <p:grpSp>
        <p:nvGrpSpPr>
          <p:cNvPr id="6" name="Group 5"/>
          <p:cNvGrpSpPr/>
          <p:nvPr userDrawn="1"/>
        </p:nvGrpSpPr>
        <p:grpSpPr>
          <a:xfrm>
            <a:off x="428625" y="4711700"/>
            <a:ext cx="8272464" cy="71438"/>
            <a:chOff x="428625" y="4711700"/>
            <a:chExt cx="8272464" cy="71438"/>
          </a:xfrm>
        </p:grpSpPr>
        <p:sp>
          <p:nvSpPr>
            <p:cNvPr id="3" name="Rectangle 2"/>
            <p:cNvSpPr/>
            <p:nvPr/>
          </p:nvSpPr>
          <p:spPr>
            <a:xfrm>
              <a:off x="428625" y="4711700"/>
              <a:ext cx="2757488" cy="71438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>
                <a:solidFill>
                  <a:srgbClr val="FFFFFF"/>
                </a:solidFill>
              </a:endParaRPr>
            </a:p>
          </p:txBody>
        </p:sp>
        <p:sp>
          <p:nvSpPr>
            <p:cNvPr id="4" name="Rectangle 3"/>
            <p:cNvSpPr/>
            <p:nvPr/>
          </p:nvSpPr>
          <p:spPr>
            <a:xfrm>
              <a:off x="3186113" y="4711700"/>
              <a:ext cx="2757488" cy="71438"/>
            </a:xfrm>
            <a:prstGeom prst="rect">
              <a:avLst/>
            </a:prstGeom>
            <a:solidFill>
              <a:srgbClr val="E3061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>
                <a:solidFill>
                  <a:srgbClr val="FFFFFF"/>
                </a:solidFill>
              </a:endParaRPr>
            </a:p>
          </p:txBody>
        </p:sp>
        <p:sp>
          <p:nvSpPr>
            <p:cNvPr id="5" name="Rectangle 4"/>
            <p:cNvSpPr/>
            <p:nvPr/>
          </p:nvSpPr>
          <p:spPr>
            <a:xfrm>
              <a:off x="5943601" y="4711700"/>
              <a:ext cx="2757488" cy="71438"/>
            </a:xfrm>
            <a:prstGeom prst="rect">
              <a:avLst/>
            </a:prstGeom>
            <a:solidFill>
              <a:srgbClr val="94BFB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>
                <a:solidFill>
                  <a:srgbClr val="FFFFFF"/>
                </a:solidFill>
              </a:endParaRPr>
            </a:p>
          </p:txBody>
        </p:sp>
      </p:grpSp>
      <p:pic>
        <p:nvPicPr>
          <p:cNvPr id="2" name="Picture 1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289" y="411164"/>
            <a:ext cx="431800" cy="431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9535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42" r:id="rId1"/>
    <p:sldLayoutId id="2147483843" r:id="rId2"/>
    <p:sldLayoutId id="2147483844" r:id="rId3"/>
    <p:sldLayoutId id="2147483845" r:id="rId4"/>
    <p:sldLayoutId id="2147483846" r:id="rId5"/>
    <p:sldLayoutId id="2147483847" r:id="rId6"/>
    <p:sldLayoutId id="2147483848" r:id="rId7"/>
    <p:sldLayoutId id="2147483849" r:id="rId8"/>
    <p:sldLayoutId id="2147483850" r:id="rId9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914400" rtl="0" eaLnBrk="1" latinLnBrk="0" hangingPunct="1">
        <a:spcBef>
          <a:spcPct val="0"/>
        </a:spcBef>
        <a:buNone/>
        <a:defRPr sz="2000" b="1" kern="1200">
          <a:solidFill>
            <a:schemeClr val="tx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800" kern="1200">
          <a:solidFill>
            <a:schemeClr val="tx1">
              <a:lumMod val="65000"/>
              <a:lumOff val="3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400" kern="1200">
          <a:solidFill>
            <a:schemeClr val="bg1">
              <a:lumMod val="6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1400" kern="1200">
          <a:solidFill>
            <a:schemeClr val="bg1">
              <a:lumMod val="6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22" r:link="rId23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4"/>
          <a:stretch>
            <a:fillRect/>
          </a:stretch>
        </p:blipFill>
        <p:spPr>
          <a:xfrm>
            <a:off x="420133" y="364835"/>
            <a:ext cx="1346598" cy="5279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47868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52" r:id="rId1"/>
    <p:sldLayoutId id="2147483853" r:id="rId2"/>
    <p:sldLayoutId id="2147483854" r:id="rId3"/>
    <p:sldLayoutId id="2147483855" r:id="rId4"/>
    <p:sldLayoutId id="2147483856" r:id="rId5"/>
    <p:sldLayoutId id="2147483857" r:id="rId6"/>
    <p:sldLayoutId id="2147483858" r:id="rId7"/>
    <p:sldLayoutId id="2147483859" r:id="rId8"/>
    <p:sldLayoutId id="2147483860" r:id="rId9"/>
    <p:sldLayoutId id="2147483861" r:id="rId10"/>
    <p:sldLayoutId id="2147483862" r:id="rId11"/>
    <p:sldLayoutId id="2147483863" r:id="rId12"/>
    <p:sldLayoutId id="2147483864" r:id="rId13"/>
    <p:sldLayoutId id="2147483865" r:id="rId14"/>
    <p:sldLayoutId id="2147483866" r:id="rId15"/>
    <p:sldLayoutId id="2147483867" r:id="rId16"/>
    <p:sldLayoutId id="2147483868" r:id="rId17"/>
    <p:sldLayoutId id="2147483869" r:id="rId18"/>
    <p:sldLayoutId id="2147483870" r:id="rId19"/>
    <p:sldLayoutId id="2147483871" r:id="rId20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hdr="0" ftr="0" dt="0"/>
  <p:txStyles>
    <p:titleStyle>
      <a:lvl1pPr algn="l" defTabSz="914400" rtl="0" eaLnBrk="1" latinLnBrk="0" hangingPunct="1">
        <a:spcBef>
          <a:spcPct val="0"/>
        </a:spcBef>
        <a:buNone/>
        <a:defRPr sz="2000" b="1" kern="1200">
          <a:solidFill>
            <a:schemeClr val="tx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800" kern="1200">
          <a:solidFill>
            <a:schemeClr val="tx1">
              <a:lumMod val="65000"/>
              <a:lumOff val="3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400" kern="1200">
          <a:solidFill>
            <a:schemeClr val="bg1">
              <a:lumMod val="6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1400" kern="1200">
          <a:solidFill>
            <a:schemeClr val="bg1">
              <a:lumMod val="6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4638"/>
            <a:ext cx="7886700" cy="9937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70013"/>
            <a:ext cx="7886700" cy="32623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1516B4-7172-465D-B14C-C3F8D496CFA8}" type="datetimeFigureOut">
              <a:rPr lang="en-GB" smtClean="0"/>
              <a:t>11/09/2017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F2E9AE4-416D-49B0-ADBC-9A1224A106B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045920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73" r:id="rId1"/>
    <p:sldLayoutId id="2147483874" r:id="rId2"/>
    <p:sldLayoutId id="2147483875" r:id="rId3"/>
    <p:sldLayoutId id="2147483876" r:id="rId4"/>
    <p:sldLayoutId id="2147483877" r:id="rId5"/>
    <p:sldLayoutId id="2147483878" r:id="rId6"/>
    <p:sldLayoutId id="2147483879" r:id="rId7"/>
    <p:sldLayoutId id="2147483880" r:id="rId8"/>
    <p:sldLayoutId id="2147483881" r:id="rId9"/>
    <p:sldLayoutId id="2147483882" r:id="rId10"/>
    <p:sldLayoutId id="21474838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22" r:link="rId23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77169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85" r:id="rId1"/>
    <p:sldLayoutId id="2147483886" r:id="rId2"/>
    <p:sldLayoutId id="2147483887" r:id="rId3"/>
    <p:sldLayoutId id="2147483888" r:id="rId4"/>
    <p:sldLayoutId id="2147483889" r:id="rId5"/>
    <p:sldLayoutId id="2147483890" r:id="rId6"/>
    <p:sldLayoutId id="2147483891" r:id="rId7"/>
    <p:sldLayoutId id="2147483892" r:id="rId8"/>
    <p:sldLayoutId id="2147483893" r:id="rId9"/>
    <p:sldLayoutId id="2147483894" r:id="rId10"/>
    <p:sldLayoutId id="2147483895" r:id="rId11"/>
    <p:sldLayoutId id="2147483896" r:id="rId12"/>
    <p:sldLayoutId id="2147483897" r:id="rId13"/>
    <p:sldLayoutId id="2147483898" r:id="rId14"/>
    <p:sldLayoutId id="2147483899" r:id="rId15"/>
    <p:sldLayoutId id="2147483900" r:id="rId16"/>
    <p:sldLayoutId id="2147483901" r:id="rId17"/>
    <p:sldLayoutId id="2147483902" r:id="rId18"/>
    <p:sldLayoutId id="2147483903" r:id="rId19"/>
    <p:sldLayoutId id="2147483904" r:id="rId20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  <p:txStyles>
    <p:titleStyle>
      <a:lvl1pPr algn="l" defTabSz="914400" rtl="0" eaLnBrk="1" latinLnBrk="0" hangingPunct="1">
        <a:spcBef>
          <a:spcPct val="0"/>
        </a:spcBef>
        <a:buNone/>
        <a:defRPr sz="2000" b="1" kern="1200">
          <a:solidFill>
            <a:schemeClr val="tx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800" kern="1200">
          <a:solidFill>
            <a:schemeClr val="tx1">
              <a:lumMod val="65000"/>
              <a:lumOff val="3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400" kern="1200">
          <a:solidFill>
            <a:schemeClr val="bg1">
              <a:lumMod val="6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1400" kern="1200">
          <a:solidFill>
            <a:schemeClr val="bg1">
              <a:lumMod val="6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2" r:link="rId13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14"/>
          <a:stretch>
            <a:fillRect/>
          </a:stretch>
        </p:blipFill>
        <p:spPr>
          <a:xfrm>
            <a:off x="420133" y="364835"/>
            <a:ext cx="1346598" cy="5279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62264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06" r:id="rId1"/>
    <p:sldLayoutId id="2147483907" r:id="rId2"/>
    <p:sldLayoutId id="2147483908" r:id="rId3"/>
    <p:sldLayoutId id="2147483909" r:id="rId4"/>
    <p:sldLayoutId id="2147483910" r:id="rId5"/>
    <p:sldLayoutId id="2147483911" r:id="rId6"/>
    <p:sldLayoutId id="2147483912" r:id="rId7"/>
    <p:sldLayoutId id="2147483913" r:id="rId8"/>
    <p:sldLayoutId id="2147483914" r:id="rId9"/>
    <p:sldLayoutId id="2147483915" r:id="rId10"/>
  </p:sldLayoutIdLst>
  <p:hf hdr="0" ftr="0" dt="0"/>
  <p:txStyles>
    <p:titleStyle>
      <a:lvl1pPr algn="l" defTabSz="914400" rtl="0" eaLnBrk="1" latinLnBrk="0" hangingPunct="1">
        <a:spcBef>
          <a:spcPct val="0"/>
        </a:spcBef>
        <a:buNone/>
        <a:defRPr sz="2000" b="1" kern="1200">
          <a:solidFill>
            <a:schemeClr val="tx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800" kern="1200">
          <a:solidFill>
            <a:schemeClr val="tx1">
              <a:lumMod val="65000"/>
              <a:lumOff val="3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400" kern="1200">
          <a:solidFill>
            <a:schemeClr val="bg1">
              <a:lumMod val="6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1400" kern="1200">
          <a:solidFill>
            <a:schemeClr val="bg1">
              <a:lumMod val="6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file:///C:\Users\Chris\Desktop\RCS%20Overview%20slides\welcome%20slide.jpg" TargetMode="External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emf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emf"/><Relationship Id="rId3" Type="http://schemas.openxmlformats.org/officeDocument/2006/relationships/image" Target="file:///C:\Users\Chris\Desktop\RCS%20Overview%20slides\backing%2011.jpg" TargetMode="External"/><Relationship Id="rId7" Type="http://schemas.openxmlformats.org/officeDocument/2006/relationships/image" Target="../media/image34.emf"/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hyperlink" Target="http://www.mobilesquared.co.uk/blog/%20mobilesquareds-latest-databook-says-mobileoperators-key-to-unlocking-massive-a2p-messagingopportunity/" TargetMode="External"/><Relationship Id="rId4" Type="http://schemas.openxmlformats.org/officeDocument/2006/relationships/image" Target="../media/image33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file:///C:\Users\Chris\Desktop\RCS%20Overview%20slides\backing%201.jpg" TargetMode="External"/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e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file:///C:\Users\Chris\Desktop\RCS%20Overview%20slides\backing%2012.jpg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1.em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0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file:///C:\Users\Chris\Desktop\RCS%20Business%20case%20slides\SLIDE%202%20GRAPHS-01.png" TargetMode="External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1.emf"/><Relationship Id="rId5" Type="http://schemas.openxmlformats.org/officeDocument/2006/relationships/image" Target="../media/image13.png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0.png"/><Relationship Id="rId7" Type="http://schemas.openxmlformats.org/officeDocument/2006/relationships/image" Target="../media/image16.emf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15.emf"/><Relationship Id="rId5" Type="http://schemas.openxmlformats.org/officeDocument/2006/relationships/image" Target="file:///C:\wamp\www\ANDROID.png" TargetMode="External"/><Relationship Id="rId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file:///C:\wamp\www\ANDROID.png" TargetMode="External"/><Relationship Id="rId7" Type="http://schemas.openxmlformats.org/officeDocument/2006/relationships/image" Target="../media/image19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emf"/><Relationship Id="rId5" Type="http://schemas.openxmlformats.org/officeDocument/2006/relationships/image" Target="../media/image22.emf"/><Relationship Id="rId4" Type="http://schemas.openxmlformats.org/officeDocument/2006/relationships/image" Target="../media/image2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file:///C:\Users\Chris\Desktop\RCS%20Overview%20slides\backing%201.jpg" TargetMode="External"/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5.png"/><Relationship Id="rId4" Type="http://schemas.openxmlformats.org/officeDocument/2006/relationships/image" Target="../media/image1.emf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emf"/><Relationship Id="rId3" Type="http://schemas.openxmlformats.org/officeDocument/2006/relationships/image" Target="../media/image27.emf"/><Relationship Id="rId7" Type="http://schemas.openxmlformats.org/officeDocument/2006/relationships/image" Target="../media/image30.emf"/><Relationship Id="rId2" Type="http://schemas.openxmlformats.org/officeDocument/2006/relationships/image" Target="../media/image26.emf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29.emf"/><Relationship Id="rId5" Type="http://schemas.openxmlformats.org/officeDocument/2006/relationships/image" Target="../media/image28.emf"/><Relationship Id="rId4" Type="http://schemas.openxmlformats.org/officeDocument/2006/relationships/image" Target="../media/image10.png"/><Relationship Id="rId9" Type="http://schemas.openxmlformats.org/officeDocument/2006/relationships/image" Target="../media/image1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r:link="rId3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/>
          <p:cNvSpPr txBox="1"/>
          <p:nvPr/>
        </p:nvSpPr>
        <p:spPr>
          <a:xfrm>
            <a:off x="0" y="2415205"/>
            <a:ext cx="7992889" cy="27084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en-US" sz="17000" dirty="0">
                <a:solidFill>
                  <a:srgbClr val="C9C9C9">
                    <a:alpha val="14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RCS</a:t>
            </a:r>
            <a:endParaRPr lang="en-GB" sz="17000" dirty="0">
              <a:solidFill>
                <a:srgbClr val="C9C9C9">
                  <a:alpha val="14000"/>
                </a:srgb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2" name="Straight Connector 11"/>
          <p:cNvCxnSpPr/>
          <p:nvPr/>
        </p:nvCxnSpPr>
        <p:spPr>
          <a:xfrm>
            <a:off x="2188002" y="440990"/>
            <a:ext cx="0" cy="432048"/>
          </a:xfrm>
          <a:prstGeom prst="line">
            <a:avLst/>
          </a:prstGeom>
          <a:ln>
            <a:solidFill>
              <a:schemeClr val="tx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itle 1"/>
          <p:cNvSpPr txBox="1">
            <a:spLocks/>
          </p:cNvSpPr>
          <p:nvPr/>
        </p:nvSpPr>
        <p:spPr>
          <a:xfrm>
            <a:off x="323528" y="3435846"/>
            <a:ext cx="7992888" cy="43204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200" kern="12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b="1" dirty="0" smtClean="0">
                <a:solidFill>
                  <a:schemeClr val="bg1"/>
                </a:solidFill>
              </a:rPr>
              <a:t>Messaging-as-a-Platform</a:t>
            </a:r>
          </a:p>
          <a:p>
            <a:r>
              <a:rPr lang="en-GB" b="1" dirty="0" smtClean="0">
                <a:solidFill>
                  <a:schemeClr val="bg1"/>
                </a:solidFill>
              </a:rPr>
              <a:t>The Future of Brand Communications</a:t>
            </a:r>
          </a:p>
          <a:p>
            <a:endParaRPr lang="en-GB" dirty="0">
              <a:solidFill>
                <a:schemeClr val="bg1"/>
              </a:solidFill>
            </a:endParaRPr>
          </a:p>
          <a:p>
            <a:r>
              <a:rPr lang="en-GB" dirty="0">
                <a:solidFill>
                  <a:schemeClr val="bg1"/>
                </a:solidFill>
              </a:rPr>
              <a:t>Introduction Remarks</a:t>
            </a:r>
          </a:p>
          <a:p>
            <a:r>
              <a:rPr lang="en-GB" sz="2000" dirty="0" smtClean="0">
                <a:solidFill>
                  <a:schemeClr val="bg1"/>
                </a:solidFill>
              </a:rPr>
              <a:t>David </a:t>
            </a:r>
            <a:r>
              <a:rPr lang="en-GB" sz="2000" dirty="0">
                <a:solidFill>
                  <a:schemeClr val="bg1"/>
                </a:solidFill>
              </a:rPr>
              <a:t>O’Byrne</a:t>
            </a:r>
          </a:p>
          <a:p>
            <a:r>
              <a:rPr lang="en-GB" sz="2000" dirty="0">
                <a:solidFill>
                  <a:schemeClr val="bg1"/>
                </a:solidFill>
              </a:rPr>
              <a:t>Project Director, GSMA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0133" y="364835"/>
            <a:ext cx="1346598" cy="5279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47272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r:link="rId3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/>
          <p:cNvSpPr txBox="1">
            <a:spLocks/>
          </p:cNvSpPr>
          <p:nvPr/>
        </p:nvSpPr>
        <p:spPr>
          <a:xfrm>
            <a:off x="2378621" y="316870"/>
            <a:ext cx="6297835" cy="69600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200" kern="12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>
                    <a:lumMod val="50000"/>
                  </a:schemeClr>
                </a:solidFill>
              </a:rPr>
              <a:t>Messaging as a Platform: Opportunity</a:t>
            </a:r>
          </a:p>
        </p:txBody>
      </p:sp>
      <p:cxnSp>
        <p:nvCxnSpPr>
          <p:cNvPr id="12" name="Straight Connector 11"/>
          <p:cNvCxnSpPr/>
          <p:nvPr/>
        </p:nvCxnSpPr>
        <p:spPr>
          <a:xfrm>
            <a:off x="2188002" y="440990"/>
            <a:ext cx="0" cy="432048"/>
          </a:xfrm>
          <a:prstGeom prst="line">
            <a:avLst/>
          </a:prstGeom>
          <a:ln>
            <a:solidFill>
              <a:schemeClr val="tx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xtBox 38"/>
          <p:cNvSpPr txBox="1"/>
          <p:nvPr/>
        </p:nvSpPr>
        <p:spPr>
          <a:xfrm>
            <a:off x="1788995" y="1235391"/>
            <a:ext cx="1005549" cy="4307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 sz="2000" b="1" dirty="0">
              <a:solidFill>
                <a:schemeClr val="accent3"/>
              </a:solidFill>
              <a:latin typeface="+mj-lt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3528" y="1131590"/>
            <a:ext cx="4570031" cy="2870932"/>
          </a:xfrm>
          <a:prstGeom prst="rect">
            <a:avLst/>
          </a:prstGeom>
        </p:spPr>
      </p:pic>
      <p:sp>
        <p:nvSpPr>
          <p:cNvPr id="25" name="TextBox 24"/>
          <p:cNvSpPr txBox="1"/>
          <p:nvPr/>
        </p:nvSpPr>
        <p:spPr>
          <a:xfrm>
            <a:off x="760528" y="4659982"/>
            <a:ext cx="7782900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900" dirty="0">
                <a:latin typeface="+mj-lt"/>
                <a:hlinkClick r:id="rId5" invalidUrl="http://www.mobilesquared.co.uk/blog/ mobilesquareds-latest-databook-says-mobileoperators-key-to-unlocking-massive-a2p-messagingopportunity/"/>
              </a:rPr>
              <a:t>http://www.mobilesquared.co.uk/blog/ mobilesquareds-latest-databook-says-mobileoperators-key-to-unlocking-massive-a2p-messagingopportunity/</a:t>
            </a:r>
            <a:endParaRPr lang="en-GB" sz="900" dirty="0">
              <a:latin typeface="+mj-lt"/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4932040" y="1707654"/>
            <a:ext cx="3744416" cy="1142008"/>
          </a:xfrm>
          <a:prstGeom prst="rect">
            <a:avLst/>
          </a:prstGeom>
        </p:spPr>
        <p:txBody>
          <a:bodyPr wrap="square">
            <a:normAutofit fontScale="92500"/>
          </a:bodyPr>
          <a:lstStyle/>
          <a:p>
            <a:pPr marL="285750" indent="-285750">
              <a:spcBef>
                <a:spcPts val="600"/>
              </a:spcBef>
              <a:buSzPct val="150000"/>
              <a:buBlip>
                <a:blip r:embed="rId6"/>
              </a:buBlip>
            </a:pPr>
            <a:r>
              <a:rPr lang="en-GB" sz="3000" dirty="0" smtClean="0">
                <a:solidFill>
                  <a:schemeClr val="tx1">
                    <a:lumMod val="75000"/>
                  </a:schemeClr>
                </a:solidFill>
                <a:latin typeface="+mj-lt"/>
              </a:rPr>
              <a:t>Uplift of 10 to 30% estimated from RCS</a:t>
            </a:r>
            <a:endParaRPr lang="en-GB" sz="3000" dirty="0">
              <a:solidFill>
                <a:schemeClr val="tx1">
                  <a:lumMod val="75000"/>
                </a:schemeClr>
              </a:solidFill>
              <a:latin typeface="+mj-lt"/>
            </a:endParaRPr>
          </a:p>
          <a:p>
            <a:pPr>
              <a:spcBef>
                <a:spcPts val="600"/>
              </a:spcBef>
              <a:buSzPct val="150000"/>
            </a:pPr>
            <a:endParaRPr lang="en-US" sz="2400" dirty="0">
              <a:solidFill>
                <a:schemeClr val="tx1">
                  <a:lumMod val="75000"/>
                </a:schemeClr>
              </a:solidFill>
              <a:latin typeface="+mj-lt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4998083">
            <a:off x="496385" y="4725031"/>
            <a:ext cx="267890" cy="262253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20133" y="364835"/>
            <a:ext cx="1346598" cy="5279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76266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r:link="rId3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Straight Connector 11"/>
          <p:cNvCxnSpPr/>
          <p:nvPr/>
        </p:nvCxnSpPr>
        <p:spPr>
          <a:xfrm>
            <a:off x="2188002" y="440990"/>
            <a:ext cx="0" cy="432048"/>
          </a:xfrm>
          <a:prstGeom prst="line">
            <a:avLst/>
          </a:prstGeom>
          <a:ln>
            <a:solidFill>
              <a:schemeClr val="tx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xtBox 38"/>
          <p:cNvSpPr txBox="1"/>
          <p:nvPr/>
        </p:nvSpPr>
        <p:spPr>
          <a:xfrm>
            <a:off x="1788995" y="1235391"/>
            <a:ext cx="1005549" cy="4307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 sz="2000" b="1" dirty="0">
              <a:solidFill>
                <a:schemeClr val="accent3"/>
              </a:solidFill>
              <a:latin typeface="+mj-lt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0133" y="364835"/>
            <a:ext cx="1346598" cy="527965"/>
          </a:xfrm>
          <a:prstGeom prst="rect">
            <a:avLst/>
          </a:prstGeom>
        </p:spPr>
      </p:pic>
      <p:sp>
        <p:nvSpPr>
          <p:cNvPr id="7" name="Title 1"/>
          <p:cNvSpPr txBox="1">
            <a:spLocks/>
          </p:cNvSpPr>
          <p:nvPr/>
        </p:nvSpPr>
        <p:spPr>
          <a:xfrm>
            <a:off x="2391069" y="316870"/>
            <a:ext cx="6297835" cy="69600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200" kern="12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 smtClean="0">
                <a:solidFill>
                  <a:schemeClr val="tx1">
                    <a:lumMod val="50000"/>
                  </a:schemeClr>
                </a:solidFill>
              </a:rPr>
              <a:t>GSM Association Enablers</a:t>
            </a:r>
            <a:endParaRPr lang="en-GB" sz="1800" dirty="0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755576" y="1419622"/>
            <a:ext cx="71416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 smtClean="0">
                <a:latin typeface="+mj-lt"/>
              </a:rPr>
              <a:t>Operator and Hub Interconnection Memoranda of  Understanding</a:t>
            </a:r>
            <a:endParaRPr lang="en-GB" dirty="0">
              <a:latin typeface="+mj-lt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55576" y="1770370"/>
            <a:ext cx="52822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 smtClean="0">
                <a:latin typeface="+mj-lt"/>
              </a:rPr>
              <a:t>Hosted Service Heads of Agreement document</a:t>
            </a:r>
            <a:endParaRPr lang="en-GB" dirty="0">
              <a:latin typeface="+mj-lt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55576" y="2130410"/>
            <a:ext cx="26019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 smtClean="0">
                <a:latin typeface="+mj-lt"/>
              </a:rPr>
              <a:t>Universal Profile  2.0</a:t>
            </a:r>
            <a:endParaRPr lang="en-GB" dirty="0">
              <a:latin typeface="+mj-lt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45870" y="2499742"/>
            <a:ext cx="80906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 smtClean="0">
                <a:latin typeface="+mj-lt"/>
              </a:rPr>
              <a:t>Future Messaging Labs (Miami, London, Shanghai, Seattle, San Francisco)</a:t>
            </a:r>
            <a:endParaRPr lang="en-GB" dirty="0">
              <a:latin typeface="+mj-lt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55576" y="2850490"/>
            <a:ext cx="47564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 smtClean="0">
                <a:latin typeface="+mj-lt"/>
              </a:rPr>
              <a:t>Messaging as a Platform developer Portal</a:t>
            </a:r>
            <a:endParaRPr lang="en-GB" dirty="0">
              <a:latin typeface="+mj-lt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755576" y="3282538"/>
            <a:ext cx="76761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 smtClean="0">
                <a:latin typeface="+mj-lt"/>
              </a:rPr>
              <a:t>Messaging as a Platform pilots show-cases at Mobile World Congress </a:t>
            </a:r>
            <a:endParaRPr lang="en-GB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9601404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" grpId="0"/>
      <p:bldP spid="10" grpId="0"/>
      <p:bldP spid="11" grpId="0"/>
      <p:bldP spid="13" grpId="0"/>
      <p:bldP spid="1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r:link="rId3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2391069" y="316870"/>
            <a:ext cx="6297835" cy="69600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200" kern="12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 smtClean="0">
                <a:solidFill>
                  <a:schemeClr val="bg1">
                    <a:lumMod val="50000"/>
                  </a:schemeClr>
                </a:solidFill>
              </a:rPr>
              <a:t>Key messages</a:t>
            </a:r>
            <a:endParaRPr lang="en-GB" sz="1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1" name="Rectangle 50"/>
          <p:cNvSpPr/>
          <p:nvPr/>
        </p:nvSpPr>
        <p:spPr>
          <a:xfrm>
            <a:off x="107504" y="1635646"/>
            <a:ext cx="7775848" cy="24622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400" dirty="0" smtClean="0">
                <a:solidFill>
                  <a:srgbClr val="5C5C5C"/>
                </a:solidFill>
                <a:latin typeface="Arial"/>
              </a:rPr>
              <a:t>MaaP is the future of Brand Communications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400" dirty="0" smtClean="0">
                <a:solidFill>
                  <a:srgbClr val="5C5C5C"/>
                </a:solidFill>
                <a:latin typeface="Arial"/>
              </a:rPr>
              <a:t>What do we understand by Messaging as a platform?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GB" sz="1400" dirty="0" smtClean="0">
                <a:solidFill>
                  <a:srgbClr val="5C5C5C"/>
                </a:solidFill>
                <a:latin typeface="Arial"/>
              </a:rPr>
              <a:t>Business application of RCS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400" dirty="0" smtClean="0">
                <a:solidFill>
                  <a:srgbClr val="5C5C5C"/>
                </a:solidFill>
                <a:latin typeface="Arial"/>
              </a:rPr>
              <a:t>What’s RCS ?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400" dirty="0" smtClean="0">
                <a:solidFill>
                  <a:srgbClr val="5C5C5C"/>
                </a:solidFill>
                <a:latin typeface="Arial"/>
              </a:rPr>
              <a:t>How is it different?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400" dirty="0" smtClean="0">
                <a:solidFill>
                  <a:srgbClr val="5C5C5C"/>
                </a:solidFill>
                <a:latin typeface="Arial"/>
              </a:rPr>
              <a:t>How widespread is it?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400" dirty="0" smtClean="0">
                <a:solidFill>
                  <a:srgbClr val="5C5C5C"/>
                </a:solidFill>
                <a:latin typeface="Arial"/>
              </a:rPr>
              <a:t>What is Brand  communications and what are the issues there?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400" dirty="0" err="1" smtClean="0">
                <a:solidFill>
                  <a:srgbClr val="5C5C5C"/>
                </a:solidFill>
                <a:latin typeface="Arial"/>
              </a:rPr>
              <a:t>Whats</a:t>
            </a:r>
            <a:r>
              <a:rPr lang="en-GB" sz="1400" dirty="0" smtClean="0">
                <a:solidFill>
                  <a:srgbClr val="5C5C5C"/>
                </a:solidFill>
                <a:latin typeface="Arial"/>
              </a:rPr>
              <a:t> the vision of MaaP as the </a:t>
            </a:r>
            <a:r>
              <a:rPr lang="en-GB" sz="1400" dirty="0" err="1" smtClean="0">
                <a:solidFill>
                  <a:srgbClr val="5C5C5C"/>
                </a:solidFill>
                <a:latin typeface="Arial"/>
              </a:rPr>
              <a:t>pllatform</a:t>
            </a:r>
            <a:r>
              <a:rPr lang="en-GB" sz="1400" dirty="0" smtClean="0">
                <a:solidFill>
                  <a:srgbClr val="5C5C5C"/>
                </a:solidFill>
                <a:latin typeface="Arial"/>
              </a:rPr>
              <a:t>  of the future?</a:t>
            </a:r>
          </a:p>
          <a:p>
            <a:endParaRPr lang="en-GB" sz="1400" dirty="0" smtClean="0">
              <a:solidFill>
                <a:srgbClr val="5C5C5C"/>
              </a:solidFill>
              <a:latin typeface="Arial"/>
            </a:endParaRPr>
          </a:p>
          <a:p>
            <a:endParaRPr lang="en-GB" sz="1400" dirty="0">
              <a:solidFill>
                <a:srgbClr val="5C5C5C"/>
              </a:solidFill>
              <a:latin typeface="Arial"/>
            </a:endParaRPr>
          </a:p>
          <a:p>
            <a:endParaRPr lang="en-GB" sz="1400" dirty="0">
              <a:solidFill>
                <a:srgbClr val="5C5C5C"/>
              </a:solidFill>
              <a:latin typeface="Arial"/>
            </a:endParaRPr>
          </a:p>
        </p:txBody>
      </p:sp>
      <p:pic>
        <p:nvPicPr>
          <p:cNvPr id="52" name="Picture 5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0133" y="364835"/>
            <a:ext cx="1346598" cy="5279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35224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2391069" y="316870"/>
            <a:ext cx="6297835" cy="69600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200" kern="12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 smtClean="0">
                <a:solidFill>
                  <a:schemeClr val="bg1">
                    <a:lumMod val="50000"/>
                  </a:schemeClr>
                </a:solidFill>
              </a:rPr>
              <a:t>Welcome!</a:t>
            </a:r>
            <a:endParaRPr lang="en-GB" sz="1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1" name="Rectangle 50"/>
          <p:cNvSpPr/>
          <p:nvPr/>
        </p:nvSpPr>
        <p:spPr>
          <a:xfrm>
            <a:off x="1043608" y="1275606"/>
            <a:ext cx="7775848" cy="28931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400" dirty="0" smtClean="0">
                <a:solidFill>
                  <a:srgbClr val="5C5C5C"/>
                </a:solidFill>
                <a:latin typeface="Arial"/>
              </a:rPr>
              <a:t>Why RCS, and why now?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sz="1400" dirty="0">
              <a:solidFill>
                <a:srgbClr val="5C5C5C"/>
              </a:solidFill>
              <a:latin typeface="Arial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400" dirty="0" smtClean="0">
                <a:solidFill>
                  <a:srgbClr val="5C5C5C"/>
                </a:solidFill>
                <a:latin typeface="Arial"/>
              </a:rPr>
              <a:t>What is Messaging as a Platform?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sz="1400" dirty="0" smtClean="0">
              <a:solidFill>
                <a:srgbClr val="5C5C5C"/>
              </a:solidFill>
              <a:latin typeface="Arial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400" dirty="0" smtClean="0">
                <a:solidFill>
                  <a:srgbClr val="5C5C5C"/>
                </a:solidFill>
                <a:latin typeface="Arial"/>
              </a:rPr>
              <a:t>Speaker Introductions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sz="1400" dirty="0" smtClean="0">
              <a:solidFill>
                <a:srgbClr val="5C5C5C"/>
              </a:solidFill>
              <a:latin typeface="Arial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400" dirty="0" smtClean="0">
                <a:solidFill>
                  <a:srgbClr val="5C5C5C"/>
                </a:solidFill>
                <a:latin typeface="Arial"/>
              </a:rPr>
              <a:t>How is it different?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400" dirty="0" smtClean="0">
                <a:solidFill>
                  <a:srgbClr val="5C5C5C"/>
                </a:solidFill>
                <a:latin typeface="Arial"/>
              </a:rPr>
              <a:t>How widespread is it?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400" dirty="0" smtClean="0">
                <a:solidFill>
                  <a:srgbClr val="5C5C5C"/>
                </a:solidFill>
                <a:latin typeface="Arial"/>
              </a:rPr>
              <a:t>What is Brand  communications and what are the issues there?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400" dirty="0" err="1" smtClean="0">
                <a:solidFill>
                  <a:srgbClr val="5C5C5C"/>
                </a:solidFill>
                <a:latin typeface="Arial"/>
              </a:rPr>
              <a:t>Whats</a:t>
            </a:r>
            <a:r>
              <a:rPr lang="en-GB" sz="1400" dirty="0" smtClean="0">
                <a:solidFill>
                  <a:srgbClr val="5C5C5C"/>
                </a:solidFill>
                <a:latin typeface="Arial"/>
              </a:rPr>
              <a:t> the vision of MaaP as the </a:t>
            </a:r>
            <a:r>
              <a:rPr lang="en-GB" sz="1400" dirty="0" err="1" smtClean="0">
                <a:solidFill>
                  <a:srgbClr val="5C5C5C"/>
                </a:solidFill>
                <a:latin typeface="Arial"/>
              </a:rPr>
              <a:t>pllatform</a:t>
            </a:r>
            <a:r>
              <a:rPr lang="en-GB" sz="1400" dirty="0" smtClean="0">
                <a:solidFill>
                  <a:srgbClr val="5C5C5C"/>
                </a:solidFill>
                <a:latin typeface="Arial"/>
              </a:rPr>
              <a:t>  of the future?</a:t>
            </a:r>
          </a:p>
          <a:p>
            <a:endParaRPr lang="en-GB" sz="1400" dirty="0" smtClean="0">
              <a:solidFill>
                <a:srgbClr val="5C5C5C"/>
              </a:solidFill>
              <a:latin typeface="Arial"/>
            </a:endParaRPr>
          </a:p>
          <a:p>
            <a:endParaRPr lang="en-GB" sz="1400" dirty="0">
              <a:solidFill>
                <a:srgbClr val="5C5C5C"/>
              </a:solidFill>
              <a:latin typeface="Arial"/>
            </a:endParaRPr>
          </a:p>
          <a:p>
            <a:endParaRPr lang="en-GB" sz="1400" dirty="0">
              <a:solidFill>
                <a:srgbClr val="5C5C5C"/>
              </a:solidFill>
              <a:latin typeface="Arial"/>
            </a:endParaRPr>
          </a:p>
        </p:txBody>
      </p:sp>
      <p:pic>
        <p:nvPicPr>
          <p:cNvPr id="52" name="Picture 5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0133" y="364835"/>
            <a:ext cx="1346598" cy="5279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03074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2267744" y="267494"/>
            <a:ext cx="6297835" cy="69600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200" kern="12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rgbClr val="5C5C5C">
                    <a:lumMod val="50000"/>
                  </a:srgbClr>
                </a:solidFill>
              </a:rPr>
              <a:t>Consumer Usage Behaviour – Effect of IP (OTT) Messaging </a:t>
            </a:r>
          </a:p>
        </p:txBody>
      </p:sp>
      <p:cxnSp>
        <p:nvCxnSpPr>
          <p:cNvPr id="6" name="Straight Connector 5"/>
          <p:cNvCxnSpPr/>
          <p:nvPr/>
        </p:nvCxnSpPr>
        <p:spPr>
          <a:xfrm>
            <a:off x="2188002" y="440990"/>
            <a:ext cx="0" cy="432048"/>
          </a:xfrm>
          <a:prstGeom prst="line">
            <a:avLst/>
          </a:prstGeom>
          <a:ln>
            <a:solidFill>
              <a:schemeClr val="tx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1788995" y="1235391"/>
            <a:ext cx="1005549" cy="4307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 sz="2000" b="1" dirty="0">
              <a:solidFill>
                <a:srgbClr val="94C0BE"/>
              </a:solidFill>
              <a:latin typeface="Arial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2" r:link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550" b="37967"/>
          <a:stretch>
            <a:fillRect/>
          </a:stretch>
        </p:blipFill>
        <p:spPr>
          <a:xfrm>
            <a:off x="248191" y="1096755"/>
            <a:ext cx="8140233" cy="2329713"/>
          </a:xfrm>
          <a:prstGeom prst="rect">
            <a:avLst/>
          </a:prstGeom>
        </p:spPr>
      </p:pic>
      <p:sp>
        <p:nvSpPr>
          <p:cNvPr id="9" name="Content Placeholder 2"/>
          <p:cNvSpPr>
            <a:spLocks noGrp="1"/>
          </p:cNvSpPr>
          <p:nvPr>
            <p:ph sz="quarter" idx="14"/>
          </p:nvPr>
        </p:nvSpPr>
        <p:spPr>
          <a:xfrm>
            <a:off x="0" y="3507854"/>
            <a:ext cx="7399312" cy="3168352"/>
          </a:xfrm>
        </p:spPr>
        <p:txBody>
          <a:bodyPr/>
          <a:lstStyle/>
          <a:p>
            <a:endParaRPr lang="en-GB" dirty="0" smtClean="0"/>
          </a:p>
          <a:p>
            <a:pPr lvl="1"/>
            <a:r>
              <a:rPr lang="en-GB" sz="900" dirty="0">
                <a:solidFill>
                  <a:srgbClr val="262626"/>
                </a:solidFill>
              </a:rPr>
              <a:t>A2P SMS still growing (~5% CAGR) to reach $74bn by 2021</a:t>
            </a:r>
          </a:p>
          <a:p>
            <a:pPr lvl="1"/>
            <a:r>
              <a:rPr lang="en-GB" sz="900" dirty="0">
                <a:solidFill>
                  <a:srgbClr val="262626"/>
                </a:solidFill>
              </a:rPr>
              <a:t>BUT by 2021 14% of the 44 </a:t>
            </a:r>
            <a:r>
              <a:rPr lang="en-GB" sz="900" dirty="0" err="1">
                <a:solidFill>
                  <a:srgbClr val="262626"/>
                </a:solidFill>
              </a:rPr>
              <a:t>trn</a:t>
            </a:r>
            <a:r>
              <a:rPr lang="en-GB" sz="900" dirty="0">
                <a:solidFill>
                  <a:srgbClr val="262626"/>
                </a:solidFill>
              </a:rPr>
              <a:t> global OTT messages will be A2P</a:t>
            </a:r>
          </a:p>
          <a:p>
            <a:pPr lvl="1"/>
            <a:r>
              <a:rPr lang="en-GB" sz="900" dirty="0">
                <a:solidFill>
                  <a:srgbClr val="262626"/>
                </a:solidFill>
              </a:rPr>
              <a:t>OTT apps do not yet rival SMS for penetration or trust</a:t>
            </a:r>
          </a:p>
        </p:txBody>
      </p:sp>
      <p:sp>
        <p:nvSpPr>
          <p:cNvPr id="10" name="Content Placeholder 2"/>
          <p:cNvSpPr txBox="1">
            <a:spLocks/>
          </p:cNvSpPr>
          <p:nvPr/>
        </p:nvSpPr>
        <p:spPr>
          <a:xfrm>
            <a:off x="4502070" y="3569300"/>
            <a:ext cx="4462418" cy="879332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Clr>
                <a:srgbClr val="E30613"/>
              </a:buClr>
              <a:buSzPct val="90000"/>
              <a:buFont typeface="Wingdings" charset="2"/>
              <a:buChar char="§"/>
              <a:defRPr sz="20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Clr>
                <a:srgbClr val="E30613"/>
              </a:buClr>
              <a:buSzPct val="90000"/>
              <a:buFont typeface="Wingdings" charset="2"/>
              <a:buChar char="§"/>
              <a:defRPr sz="18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Clr>
                <a:srgbClr val="E30613"/>
              </a:buClr>
              <a:buSzPct val="90000"/>
              <a:buFont typeface="Wingdings" charset="2"/>
              <a:buChar char="§"/>
              <a:defRPr sz="16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Clr>
                <a:srgbClr val="E30613"/>
              </a:buClr>
              <a:buSzPct val="90000"/>
              <a:buFont typeface="Wingdings" charset="2"/>
              <a:buChar char="§"/>
              <a:defRPr sz="14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Clr>
                <a:srgbClr val="E30613"/>
              </a:buClr>
              <a:buSzPct val="90000"/>
              <a:buFont typeface="Wingdings" charset="2"/>
              <a:buChar char="§"/>
              <a:defRPr sz="14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69875" indent="-269875">
              <a:lnSpc>
                <a:spcPts val="900"/>
              </a:lnSpc>
              <a:buSzPct val="150000"/>
              <a:buFont typeface="Wingdings" charset="2"/>
              <a:buNone/>
            </a:pPr>
            <a:endParaRPr lang="en-GB" sz="1000" dirty="0">
              <a:solidFill>
                <a:srgbClr val="262626"/>
              </a:solidFill>
            </a:endParaRPr>
          </a:p>
          <a:p>
            <a:pPr marL="269875" lvl="1" indent="-269875">
              <a:buSzPct val="125000"/>
              <a:buFont typeface="Wingdings" charset="2"/>
              <a:buBlip>
                <a:blip r:embed="rId4"/>
              </a:buBlip>
            </a:pPr>
            <a:r>
              <a:rPr lang="en-GB" sz="900" dirty="0">
                <a:solidFill>
                  <a:srgbClr val="262626"/>
                </a:solidFill>
              </a:rPr>
              <a:t>A2P message volumes on OTT platforms are expected to grow </a:t>
            </a:r>
          </a:p>
          <a:p>
            <a:pPr marL="269875" lvl="1" indent="-269875">
              <a:buSzPct val="125000"/>
              <a:buFont typeface="Wingdings" charset="2"/>
              <a:buBlip>
                <a:blip r:embed="rId4"/>
              </a:buBlip>
            </a:pPr>
            <a:r>
              <a:rPr lang="en-GB" sz="900" dirty="0">
                <a:solidFill>
                  <a:srgbClr val="262626"/>
                </a:solidFill>
              </a:rPr>
              <a:t>Reaching 100% penetration</a:t>
            </a:r>
          </a:p>
          <a:p>
            <a:pPr marL="269875" lvl="1" indent="-269875">
              <a:buSzPct val="125000"/>
              <a:buFont typeface="Wingdings" charset="2"/>
              <a:buBlip>
                <a:blip r:embed="rId4"/>
              </a:buBlip>
            </a:pPr>
            <a:r>
              <a:rPr lang="en-GB" sz="900" dirty="0">
                <a:solidFill>
                  <a:srgbClr val="262626"/>
                </a:solidFill>
              </a:rPr>
              <a:t>Improved functionality of IP over SMS messages </a:t>
            </a:r>
          </a:p>
          <a:p>
            <a:pPr marL="269875" lvl="1" indent="-269875">
              <a:buSzPct val="125000"/>
              <a:buFont typeface="Wingdings" charset="2"/>
              <a:buBlip>
                <a:blip r:embed="rId4"/>
              </a:buBlip>
            </a:pPr>
            <a:r>
              <a:rPr lang="en-GB" sz="900" dirty="0">
                <a:solidFill>
                  <a:srgbClr val="262626"/>
                </a:solidFill>
              </a:rPr>
              <a:t>Different pricing models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2514012" y="3445055"/>
            <a:ext cx="3608589" cy="1692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500" dirty="0">
                <a:solidFill>
                  <a:srgbClr val="5C5C5C"/>
                </a:solidFill>
                <a:latin typeface="Arial"/>
              </a:rPr>
              <a:t>*Sources: </a:t>
            </a:r>
            <a:r>
              <a:rPr lang="en-GB" sz="500" dirty="0" err="1">
                <a:solidFill>
                  <a:srgbClr val="5C5C5C"/>
                </a:solidFill>
                <a:latin typeface="Arial"/>
              </a:rPr>
              <a:t>GSMAi</a:t>
            </a:r>
            <a:r>
              <a:rPr lang="en-GB" sz="500" dirty="0">
                <a:solidFill>
                  <a:srgbClr val="5C5C5C"/>
                </a:solidFill>
                <a:latin typeface="Arial"/>
              </a:rPr>
              <a:t>, </a:t>
            </a:r>
            <a:r>
              <a:rPr lang="en-GB" sz="500" dirty="0" err="1">
                <a:solidFill>
                  <a:srgbClr val="5C5C5C"/>
                </a:solidFill>
                <a:latin typeface="Arial"/>
              </a:rPr>
              <a:t>Portio</a:t>
            </a:r>
            <a:r>
              <a:rPr lang="en-GB" sz="500" dirty="0">
                <a:solidFill>
                  <a:srgbClr val="5C5C5C"/>
                </a:solidFill>
                <a:latin typeface="Arial"/>
              </a:rPr>
              <a:t> research, company press releases, industry estimates. No estimations for OTT A2P before 2016</a:t>
            </a:r>
          </a:p>
        </p:txBody>
      </p:sp>
      <p:sp>
        <p:nvSpPr>
          <p:cNvPr id="12" name="Rectangle 11"/>
          <p:cNvSpPr/>
          <p:nvPr/>
        </p:nvSpPr>
        <p:spPr>
          <a:xfrm>
            <a:off x="0" y="4443958"/>
            <a:ext cx="91440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1400" b="1" dirty="0">
                <a:solidFill>
                  <a:srgbClr val="5C5C5C"/>
                </a:solidFill>
                <a:latin typeface="Arial"/>
              </a:rPr>
              <a:t>To protect and grow </a:t>
            </a:r>
            <a:r>
              <a:rPr lang="en-GB" sz="1400" b="1" dirty="0" smtClean="0">
                <a:solidFill>
                  <a:srgbClr val="5C5C5C"/>
                </a:solidFill>
                <a:latin typeface="Arial"/>
              </a:rPr>
              <a:t>messaging revenue </a:t>
            </a:r>
            <a:r>
              <a:rPr lang="en-GB" sz="1400" b="1" dirty="0">
                <a:solidFill>
                  <a:srgbClr val="5C5C5C"/>
                </a:solidFill>
                <a:latin typeface="Arial"/>
              </a:rPr>
              <a:t>Operators need to </a:t>
            </a:r>
            <a:r>
              <a:rPr lang="en-GB" sz="1400" b="1" dirty="0" smtClean="0">
                <a:solidFill>
                  <a:srgbClr val="5C5C5C"/>
                </a:solidFill>
                <a:latin typeface="Arial"/>
              </a:rPr>
              <a:t>deploy RCS and move </a:t>
            </a:r>
            <a:r>
              <a:rPr lang="en-GB" sz="1400" b="1" dirty="0" err="1" smtClean="0">
                <a:solidFill>
                  <a:srgbClr val="5C5C5C"/>
                </a:solidFill>
                <a:latin typeface="Arial"/>
              </a:rPr>
              <a:t>frpm</a:t>
            </a:r>
            <a:r>
              <a:rPr lang="en-GB" sz="1400" b="1" dirty="0" smtClean="0">
                <a:solidFill>
                  <a:srgbClr val="5C5C5C"/>
                </a:solidFill>
                <a:latin typeface="Arial"/>
              </a:rPr>
              <a:t> Messaging to Messaging as a Platform</a:t>
            </a:r>
            <a:endParaRPr lang="en-GB" sz="1400" b="1" dirty="0">
              <a:solidFill>
                <a:srgbClr val="5C5C5C"/>
              </a:solidFill>
              <a:latin typeface="Arial"/>
            </a:endParaRPr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5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4515966"/>
            <a:ext cx="351426" cy="351426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20133" y="364835"/>
            <a:ext cx="1346598" cy="527965"/>
          </a:xfrm>
          <a:prstGeom prst="rect">
            <a:avLst/>
          </a:prstGeom>
        </p:spPr>
      </p:pic>
      <p:sp>
        <p:nvSpPr>
          <p:cNvPr id="15" name="Oval 14"/>
          <p:cNvSpPr/>
          <p:nvPr/>
        </p:nvSpPr>
        <p:spPr>
          <a:xfrm>
            <a:off x="2123728" y="1491630"/>
            <a:ext cx="2244437" cy="859131"/>
          </a:xfrm>
          <a:prstGeom prst="ellipse">
            <a:avLst/>
          </a:prstGeom>
          <a:solidFill>
            <a:schemeClr val="accent1">
              <a:alpha val="26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1069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2391069" y="316870"/>
            <a:ext cx="6297835" cy="69600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200" kern="12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 smtClean="0">
                <a:solidFill>
                  <a:schemeClr val="bg1">
                    <a:lumMod val="50000"/>
                  </a:schemeClr>
                </a:solidFill>
              </a:rPr>
              <a:t>So what are Operators doing?</a:t>
            </a:r>
            <a:endParaRPr lang="en-GB" sz="1800" dirty="0">
              <a:solidFill>
                <a:schemeClr val="bg1">
                  <a:lumMod val="50000"/>
                </a:schemeClr>
              </a:solidFill>
            </a:endParaRPr>
          </a:p>
        </p:txBody>
      </p:sp>
      <p:pic>
        <p:nvPicPr>
          <p:cNvPr id="52" name="Picture 5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0133" y="364835"/>
            <a:ext cx="1346598" cy="527965"/>
          </a:xfrm>
          <a:prstGeom prst="rect">
            <a:avLst/>
          </a:prstGeom>
        </p:spPr>
      </p:pic>
      <p:sp>
        <p:nvSpPr>
          <p:cNvPr id="53" name="TextBox 52"/>
          <p:cNvSpPr txBox="1"/>
          <p:nvPr/>
        </p:nvSpPr>
        <p:spPr>
          <a:xfrm>
            <a:off x="1788995" y="1235391"/>
            <a:ext cx="1005549" cy="4307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 sz="2000" b="1" dirty="0">
              <a:solidFill>
                <a:schemeClr val="accent3"/>
              </a:solidFill>
              <a:latin typeface="+mj-lt"/>
            </a:endParaRPr>
          </a:p>
        </p:txBody>
      </p:sp>
      <p:sp>
        <p:nvSpPr>
          <p:cNvPr id="54" name="Rectangle 53"/>
          <p:cNvSpPr/>
          <p:nvPr/>
        </p:nvSpPr>
        <p:spPr>
          <a:xfrm>
            <a:off x="323528" y="987574"/>
            <a:ext cx="7814674" cy="2923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300" b="1" dirty="0">
                <a:solidFill>
                  <a:schemeClr val="tx1">
                    <a:lumMod val="50000"/>
                  </a:schemeClr>
                </a:solidFill>
                <a:latin typeface="+mj-lt"/>
              </a:rPr>
              <a:t>RCS is gaining momentum with global launches and growing handset adoption</a:t>
            </a:r>
          </a:p>
        </p:txBody>
      </p:sp>
      <p:sp>
        <p:nvSpPr>
          <p:cNvPr id="55" name="Rectangle 54"/>
          <p:cNvSpPr/>
          <p:nvPr/>
        </p:nvSpPr>
        <p:spPr>
          <a:xfrm>
            <a:off x="107504" y="1419622"/>
            <a:ext cx="3417229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SzPct val="122000"/>
            </a:pPr>
            <a:r>
              <a:rPr lang="en-GB" sz="1000" b="1" dirty="0" smtClean="0">
                <a:solidFill>
                  <a:schemeClr val="tx1">
                    <a:lumMod val="50000"/>
                  </a:schemeClr>
                </a:solidFill>
                <a:latin typeface="+mj-lt"/>
              </a:rPr>
              <a:t>RCS Features at a Glance</a:t>
            </a:r>
          </a:p>
          <a:p>
            <a:pPr marL="285750" indent="-285750">
              <a:buSzPct val="122000"/>
              <a:buBlip>
                <a:blip r:embed="rId3"/>
              </a:buBlip>
            </a:pPr>
            <a:r>
              <a:rPr lang="en-GB" sz="1000" dirty="0" smtClean="0">
                <a:solidFill>
                  <a:schemeClr val="tx1">
                    <a:lumMod val="50000"/>
                  </a:schemeClr>
                </a:solidFill>
                <a:latin typeface="+mj-lt"/>
              </a:rPr>
              <a:t>Next generation operator messaging</a:t>
            </a:r>
          </a:p>
          <a:p>
            <a:pPr marL="285750" indent="-285750">
              <a:buSzPct val="122000"/>
              <a:buBlip>
                <a:blip r:embed="rId3"/>
              </a:buBlip>
            </a:pPr>
            <a:r>
              <a:rPr lang="en-GB" sz="1000" dirty="0" smtClean="0">
                <a:solidFill>
                  <a:schemeClr val="tx1">
                    <a:lumMod val="50000"/>
                  </a:schemeClr>
                </a:solidFill>
                <a:latin typeface="+mj-lt"/>
              </a:rPr>
              <a:t>Chat, Group chat, File share, Image share</a:t>
            </a:r>
          </a:p>
          <a:p>
            <a:pPr marL="285750" indent="-285750">
              <a:buSzPct val="122000"/>
              <a:buBlip>
                <a:blip r:embed="rId3"/>
              </a:buBlip>
            </a:pPr>
            <a:r>
              <a:rPr lang="en-GB" sz="1000" dirty="0" smtClean="0">
                <a:solidFill>
                  <a:schemeClr val="tx1">
                    <a:lumMod val="50000"/>
                  </a:schemeClr>
                </a:solidFill>
                <a:latin typeface="+mj-lt"/>
              </a:rPr>
              <a:t>IP Messaging improvements (is typing, read-receipts)</a:t>
            </a:r>
          </a:p>
          <a:p>
            <a:pPr marL="285750" indent="-285750">
              <a:buSzPct val="122000"/>
              <a:buBlip>
                <a:blip r:embed="rId3"/>
              </a:buBlip>
            </a:pPr>
            <a:r>
              <a:rPr lang="en-GB" sz="1000" dirty="0" smtClean="0">
                <a:solidFill>
                  <a:schemeClr val="tx1">
                    <a:lumMod val="50000"/>
                  </a:schemeClr>
                </a:solidFill>
                <a:latin typeface="+mj-lt"/>
              </a:rPr>
              <a:t>RCS A2P messaging, </a:t>
            </a:r>
            <a:r>
              <a:rPr lang="en-GB" sz="1000" dirty="0" err="1" smtClean="0">
                <a:solidFill>
                  <a:schemeClr val="tx1">
                    <a:lumMod val="50000"/>
                  </a:schemeClr>
                </a:solidFill>
                <a:latin typeface="+mj-lt"/>
              </a:rPr>
              <a:t>chatbot</a:t>
            </a:r>
            <a:r>
              <a:rPr lang="en-GB" sz="1000" dirty="0" smtClean="0">
                <a:solidFill>
                  <a:schemeClr val="tx1">
                    <a:lumMod val="50000"/>
                  </a:schemeClr>
                </a:solidFill>
                <a:latin typeface="+mj-lt"/>
              </a:rPr>
              <a:t> support </a:t>
            </a:r>
          </a:p>
          <a:p>
            <a:pPr marL="285750" indent="-285750">
              <a:buSzPct val="122000"/>
              <a:buBlip>
                <a:blip r:embed="rId3"/>
              </a:buBlip>
            </a:pPr>
            <a:r>
              <a:rPr lang="en-GB" sz="1000" dirty="0" smtClean="0">
                <a:solidFill>
                  <a:schemeClr val="tx1">
                    <a:lumMod val="50000"/>
                  </a:schemeClr>
                </a:solidFill>
                <a:latin typeface="+mj-lt"/>
              </a:rPr>
              <a:t>Advanced Calling: Say </a:t>
            </a:r>
            <a:r>
              <a:rPr lang="en-GB" sz="1000" dirty="0">
                <a:solidFill>
                  <a:schemeClr val="tx1">
                    <a:lumMod val="50000"/>
                  </a:schemeClr>
                </a:solidFill>
                <a:latin typeface="+mj-lt"/>
              </a:rPr>
              <a:t>why you are calling before the call </a:t>
            </a:r>
            <a:r>
              <a:rPr lang="en-GB" sz="1000" dirty="0" smtClean="0">
                <a:solidFill>
                  <a:schemeClr val="tx1">
                    <a:lumMod val="50000"/>
                  </a:schemeClr>
                </a:solidFill>
                <a:latin typeface="+mj-lt"/>
              </a:rPr>
              <a:t>starts, share </a:t>
            </a:r>
            <a:r>
              <a:rPr lang="en-GB" sz="1000" dirty="0">
                <a:solidFill>
                  <a:schemeClr val="tx1">
                    <a:lumMod val="50000"/>
                  </a:schemeClr>
                </a:solidFill>
                <a:latin typeface="+mj-lt"/>
              </a:rPr>
              <a:t>pictures, </a:t>
            </a:r>
            <a:r>
              <a:rPr lang="en-GB" sz="1000" dirty="0" smtClean="0">
                <a:solidFill>
                  <a:schemeClr val="tx1">
                    <a:lumMod val="50000"/>
                  </a:schemeClr>
                </a:solidFill>
                <a:latin typeface="+mj-lt"/>
              </a:rPr>
              <a:t>sketch-pad, maps or </a:t>
            </a:r>
            <a:r>
              <a:rPr lang="en-GB" sz="1000" dirty="0">
                <a:solidFill>
                  <a:schemeClr val="tx1">
                    <a:lumMod val="50000"/>
                  </a:schemeClr>
                </a:solidFill>
                <a:latin typeface="+mj-lt"/>
              </a:rPr>
              <a:t>switch to video.    </a:t>
            </a:r>
          </a:p>
        </p:txBody>
      </p:sp>
      <p:sp>
        <p:nvSpPr>
          <p:cNvPr id="56" name="Rectangle 55"/>
          <p:cNvSpPr/>
          <p:nvPr/>
        </p:nvSpPr>
        <p:spPr>
          <a:xfrm>
            <a:off x="7055768" y="1779662"/>
            <a:ext cx="208823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800" b="1" dirty="0">
                <a:solidFill>
                  <a:schemeClr val="tx1">
                    <a:lumMod val="50000"/>
                  </a:schemeClr>
                </a:solidFill>
                <a:latin typeface="+mj-lt"/>
              </a:rPr>
              <a:t>Universal </a:t>
            </a:r>
            <a:r>
              <a:rPr lang="en-GB" sz="800" b="1" dirty="0" smtClean="0">
                <a:solidFill>
                  <a:schemeClr val="tx1">
                    <a:lumMod val="50000"/>
                  </a:schemeClr>
                </a:solidFill>
                <a:latin typeface="+mj-lt"/>
              </a:rPr>
              <a:t>Profile 1.0 – Interoperability</a:t>
            </a:r>
          </a:p>
          <a:p>
            <a:r>
              <a:rPr lang="en-GB" sz="800" b="1" dirty="0" smtClean="0">
                <a:solidFill>
                  <a:schemeClr val="tx1">
                    <a:lumMod val="50000"/>
                  </a:schemeClr>
                </a:solidFill>
                <a:latin typeface="+mj-lt"/>
              </a:rPr>
              <a:t>Universal Profile 2.0 - Marketability</a:t>
            </a:r>
            <a:endParaRPr lang="en-GB" sz="800" b="1" dirty="0" smtClean="0">
              <a:solidFill>
                <a:schemeClr val="tx1">
                  <a:lumMod val="50000"/>
                </a:schemeClr>
              </a:solidFill>
              <a:latin typeface="+mj-lt"/>
            </a:endParaRPr>
          </a:p>
          <a:p>
            <a:endParaRPr lang="en-GB" sz="800" dirty="0">
              <a:solidFill>
                <a:schemeClr val="tx1">
                  <a:lumMod val="50000"/>
                </a:schemeClr>
              </a:solidFill>
              <a:latin typeface="+mj-lt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7164288" y="1491630"/>
            <a:ext cx="1774511" cy="232464"/>
          </a:xfrm>
          <a:prstGeom prst="rect">
            <a:avLst/>
          </a:prstGeom>
          <a:solidFill>
            <a:srgbClr val="9BB226"/>
          </a:solidFill>
        </p:spPr>
        <p:txBody>
          <a:bodyPr wrap="square" rtlCol="0">
            <a:spAutoFit/>
          </a:bodyPr>
          <a:lstStyle/>
          <a:p>
            <a:r>
              <a:rPr lang="en-GB" sz="900" b="1" cap="all" dirty="0" smtClean="0">
                <a:solidFill>
                  <a:schemeClr val="bg1"/>
                </a:solidFill>
                <a:latin typeface="+mj-lt"/>
              </a:rPr>
              <a:t>catalysts </a:t>
            </a:r>
            <a:endParaRPr lang="en-GB" sz="1100" b="1" cap="all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7155866" y="2291629"/>
            <a:ext cx="1499283" cy="230832"/>
          </a:xfrm>
          <a:prstGeom prst="rect">
            <a:avLst/>
          </a:prstGeom>
          <a:solidFill>
            <a:srgbClr val="9BB226"/>
          </a:solidFill>
        </p:spPr>
        <p:txBody>
          <a:bodyPr wrap="square" rtlCol="0">
            <a:spAutoFit/>
          </a:bodyPr>
          <a:lstStyle/>
          <a:p>
            <a:r>
              <a:rPr lang="en-GB" sz="900" b="1" cap="all" dirty="0">
                <a:solidFill>
                  <a:schemeClr val="bg1"/>
                </a:solidFill>
                <a:latin typeface="+mj-lt"/>
              </a:rPr>
              <a:t>Open platform</a:t>
            </a:r>
            <a:endParaRPr lang="en-GB" sz="1100" b="1" cap="all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59" name="Rectangle 58"/>
          <p:cNvSpPr/>
          <p:nvPr/>
        </p:nvSpPr>
        <p:spPr>
          <a:xfrm>
            <a:off x="7153268" y="2546076"/>
            <a:ext cx="154258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800" dirty="0">
                <a:solidFill>
                  <a:schemeClr val="tx1">
                    <a:lumMod val="50000"/>
                  </a:schemeClr>
                </a:solidFill>
                <a:latin typeface="+mj-lt"/>
              </a:rPr>
              <a:t>Everything developers need to build and deploy advance communications applications.</a:t>
            </a:r>
          </a:p>
        </p:txBody>
      </p:sp>
      <p:grpSp>
        <p:nvGrpSpPr>
          <p:cNvPr id="60" name="Group 59"/>
          <p:cNvGrpSpPr/>
          <p:nvPr/>
        </p:nvGrpSpPr>
        <p:grpSpPr>
          <a:xfrm>
            <a:off x="7130579" y="3032801"/>
            <a:ext cx="1756692" cy="868509"/>
            <a:chOff x="7130579" y="2987636"/>
            <a:chExt cx="1756692" cy="868509"/>
          </a:xfrm>
        </p:grpSpPr>
        <p:sp>
          <p:nvSpPr>
            <p:cNvPr id="61" name="TextBox 60"/>
            <p:cNvSpPr txBox="1"/>
            <p:nvPr/>
          </p:nvSpPr>
          <p:spPr>
            <a:xfrm>
              <a:off x="7145993" y="2987636"/>
              <a:ext cx="1499283" cy="230832"/>
            </a:xfrm>
            <a:prstGeom prst="rect">
              <a:avLst/>
            </a:prstGeom>
            <a:solidFill>
              <a:srgbClr val="9BB226"/>
            </a:solidFill>
          </p:spPr>
          <p:txBody>
            <a:bodyPr wrap="square" rtlCol="0">
              <a:spAutoFit/>
            </a:bodyPr>
            <a:lstStyle/>
            <a:p>
              <a:r>
                <a:rPr lang="en-GB" sz="900" b="1" cap="all" dirty="0">
                  <a:solidFill>
                    <a:schemeClr val="bg1"/>
                  </a:solidFill>
                  <a:latin typeface="+mj-lt"/>
                </a:rPr>
                <a:t>an easier world</a:t>
              </a:r>
              <a:endParaRPr lang="en-GB" sz="1100" b="1" cap="all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62" name="Rectangle 61"/>
            <p:cNvSpPr/>
            <p:nvPr/>
          </p:nvSpPr>
          <p:spPr>
            <a:xfrm>
              <a:off x="7733202" y="3277724"/>
              <a:ext cx="1154069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GB" sz="800" dirty="0">
                  <a:solidFill>
                    <a:schemeClr val="tx1">
                      <a:lumMod val="50000"/>
                    </a:schemeClr>
                  </a:solidFill>
                  <a:latin typeface="+mj-lt"/>
                </a:rPr>
                <a:t>Universal Profile </a:t>
              </a:r>
              <a:br>
                <a:rPr lang="en-GB" sz="800" dirty="0">
                  <a:solidFill>
                    <a:schemeClr val="tx1">
                      <a:lumMod val="50000"/>
                    </a:schemeClr>
                  </a:solidFill>
                  <a:latin typeface="+mj-lt"/>
                </a:rPr>
              </a:br>
              <a:r>
                <a:rPr lang="en-GB" sz="800" dirty="0">
                  <a:solidFill>
                    <a:schemeClr val="tx1">
                      <a:lumMod val="50000"/>
                    </a:schemeClr>
                  </a:solidFill>
                  <a:latin typeface="+mj-lt"/>
                </a:rPr>
                <a:t>works in a simple standard way.</a:t>
              </a:r>
            </a:p>
          </p:txBody>
        </p:sp>
        <p:sp>
          <p:nvSpPr>
            <p:cNvPr id="63" name="TextBox 62"/>
            <p:cNvSpPr txBox="1"/>
            <p:nvPr/>
          </p:nvSpPr>
          <p:spPr>
            <a:xfrm>
              <a:off x="7130579" y="3265882"/>
              <a:ext cx="545619" cy="590263"/>
            </a:xfrm>
            <a:prstGeom prst="rect">
              <a:avLst/>
            </a:prstGeom>
            <a:noFill/>
          </p:spPr>
          <p:txBody>
            <a:bodyPr wrap="none" rtlCol="0">
              <a:normAutofit fontScale="92500" lnSpcReduction="20000"/>
            </a:bodyPr>
            <a:lstStyle/>
            <a:p>
              <a:r>
                <a:rPr lang="en-GB" sz="1600" b="1" dirty="0">
                  <a:solidFill>
                    <a:schemeClr val="tx1">
                      <a:lumMod val="50000"/>
                    </a:schemeClr>
                  </a:solidFill>
                  <a:latin typeface="+mj-lt"/>
                </a:rPr>
                <a:t>Any</a:t>
              </a:r>
              <a:endParaRPr lang="en-GB" b="1" dirty="0">
                <a:solidFill>
                  <a:schemeClr val="tx1">
                    <a:lumMod val="50000"/>
                  </a:schemeClr>
                </a:solidFill>
                <a:latin typeface="+mj-lt"/>
              </a:endParaRPr>
            </a:p>
            <a:p>
              <a:r>
                <a:rPr lang="en-GB" sz="900" dirty="0">
                  <a:solidFill>
                    <a:schemeClr val="tx1">
                      <a:lumMod val="50000"/>
                    </a:schemeClr>
                  </a:solidFill>
                  <a:latin typeface="+mj-lt"/>
                </a:rPr>
                <a:t>Developer</a:t>
              </a:r>
            </a:p>
            <a:p>
              <a:r>
                <a:rPr lang="en-GB" sz="900" dirty="0">
                  <a:solidFill>
                    <a:schemeClr val="tx1">
                      <a:lumMod val="50000"/>
                    </a:schemeClr>
                  </a:solidFill>
                  <a:latin typeface="+mj-lt"/>
                </a:rPr>
                <a:t>OEM</a:t>
              </a:r>
            </a:p>
            <a:p>
              <a:r>
                <a:rPr lang="en-GB" sz="900" dirty="0">
                  <a:solidFill>
                    <a:schemeClr val="tx1">
                      <a:lumMod val="50000"/>
                    </a:schemeClr>
                  </a:solidFill>
                  <a:latin typeface="+mj-lt"/>
                </a:rPr>
                <a:t>Operator.</a:t>
              </a:r>
            </a:p>
          </p:txBody>
        </p:sp>
      </p:grpSp>
      <p:grpSp>
        <p:nvGrpSpPr>
          <p:cNvPr id="64" name="Group 63"/>
          <p:cNvGrpSpPr/>
          <p:nvPr/>
        </p:nvGrpSpPr>
        <p:grpSpPr>
          <a:xfrm>
            <a:off x="2202684" y="2087413"/>
            <a:ext cx="4625293" cy="1932458"/>
            <a:chOff x="2198137" y="2050944"/>
            <a:chExt cx="4625293" cy="1932458"/>
          </a:xfrm>
        </p:grpSpPr>
        <p:grpSp>
          <p:nvGrpSpPr>
            <p:cNvPr id="65" name="Group 64"/>
            <p:cNvGrpSpPr/>
            <p:nvPr/>
          </p:nvGrpSpPr>
          <p:grpSpPr>
            <a:xfrm>
              <a:off x="5425670" y="3105445"/>
              <a:ext cx="1397760" cy="730202"/>
              <a:chOff x="5203352" y="1574156"/>
              <a:chExt cx="1651077" cy="862537"/>
            </a:xfrm>
          </p:grpSpPr>
          <p:grpSp>
            <p:nvGrpSpPr>
              <p:cNvPr id="95" name="Group 94"/>
              <p:cNvGrpSpPr/>
              <p:nvPr/>
            </p:nvGrpSpPr>
            <p:grpSpPr>
              <a:xfrm>
                <a:off x="5203352" y="1574156"/>
                <a:ext cx="1651077" cy="862537"/>
                <a:chOff x="340214" y="1566460"/>
                <a:chExt cx="1811738" cy="862537"/>
              </a:xfrm>
            </p:grpSpPr>
            <p:sp>
              <p:nvSpPr>
                <p:cNvPr id="97" name="TextBox 96"/>
                <p:cNvSpPr txBox="1"/>
                <p:nvPr/>
              </p:nvSpPr>
              <p:spPr>
                <a:xfrm>
                  <a:off x="348257" y="1566460"/>
                  <a:ext cx="1803695" cy="26812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GB" sz="875" b="1" dirty="0">
                      <a:solidFill>
                        <a:schemeClr val="tx1">
                          <a:lumMod val="50000"/>
                        </a:schemeClr>
                      </a:solidFill>
                      <a:latin typeface="+mj-lt"/>
                    </a:rPr>
                    <a:t>ANDROID DEVICES</a:t>
                  </a:r>
                </a:p>
              </p:txBody>
            </p:sp>
            <p:sp>
              <p:nvSpPr>
                <p:cNvPr id="98" name="TextBox 97"/>
                <p:cNvSpPr txBox="1"/>
                <p:nvPr/>
              </p:nvSpPr>
              <p:spPr>
                <a:xfrm>
                  <a:off x="340214" y="1733061"/>
                  <a:ext cx="1414020" cy="47262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GB" sz="2000" b="1" dirty="0">
                      <a:solidFill>
                        <a:srgbClr val="95226C"/>
                      </a:solidFill>
                      <a:latin typeface="+mj-lt"/>
                    </a:rPr>
                    <a:t>1.4bn</a:t>
                  </a:r>
                </a:p>
              </p:txBody>
            </p:sp>
            <p:sp>
              <p:nvSpPr>
                <p:cNvPr id="99" name="TextBox 98"/>
                <p:cNvSpPr txBox="1"/>
                <p:nvPr/>
              </p:nvSpPr>
              <p:spPr>
                <a:xfrm>
                  <a:off x="346242" y="2110713"/>
                  <a:ext cx="1527648" cy="23631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GB" sz="700" dirty="0">
                      <a:solidFill>
                        <a:schemeClr val="tx1">
                          <a:lumMod val="50000"/>
                        </a:schemeClr>
                      </a:solidFill>
                      <a:latin typeface="+mj-lt"/>
                    </a:rPr>
                    <a:t>1.4B Users.</a:t>
                  </a:r>
                </a:p>
              </p:txBody>
            </p:sp>
            <p:grpSp>
              <p:nvGrpSpPr>
                <p:cNvPr id="100" name="Group 99"/>
                <p:cNvGrpSpPr/>
                <p:nvPr/>
              </p:nvGrpSpPr>
              <p:grpSpPr>
                <a:xfrm>
                  <a:off x="420688" y="1701340"/>
                  <a:ext cx="1495039" cy="727657"/>
                  <a:chOff x="951735" y="2112282"/>
                  <a:chExt cx="1495039" cy="727657"/>
                </a:xfrm>
              </p:grpSpPr>
              <p:cxnSp>
                <p:nvCxnSpPr>
                  <p:cNvPr id="101" name="Straight Connector 100"/>
                  <p:cNvCxnSpPr/>
                  <p:nvPr/>
                </p:nvCxnSpPr>
                <p:spPr>
                  <a:xfrm>
                    <a:off x="951735" y="2839939"/>
                    <a:ext cx="1495039" cy="0"/>
                  </a:xfrm>
                  <a:prstGeom prst="line">
                    <a:avLst/>
                  </a:prstGeom>
                  <a:ln w="6350">
                    <a:solidFill>
                      <a:srgbClr val="95226C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02" name="Straight Connector 101"/>
                  <p:cNvCxnSpPr/>
                  <p:nvPr/>
                </p:nvCxnSpPr>
                <p:spPr>
                  <a:xfrm>
                    <a:off x="2446774" y="2112282"/>
                    <a:ext cx="0" cy="727657"/>
                  </a:xfrm>
                  <a:prstGeom prst="line">
                    <a:avLst/>
                  </a:prstGeom>
                  <a:ln w="6350">
                    <a:solidFill>
                      <a:srgbClr val="95226C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pic>
            <p:nvPicPr>
              <p:cNvPr id="96" name="Picture 95"/>
              <p:cNvPicPr>
                <a:picLocks noChangeAspect="1"/>
              </p:cNvPicPr>
              <p:nvPr/>
            </p:nvPicPr>
            <p:blipFill>
              <a:blip r:embed="rId4" r:link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6095976" y="1766971"/>
                <a:ext cx="388613" cy="388613"/>
              </a:xfrm>
              <a:prstGeom prst="rect">
                <a:avLst/>
              </a:prstGeom>
            </p:spPr>
          </p:pic>
        </p:grpSp>
        <p:grpSp>
          <p:nvGrpSpPr>
            <p:cNvPr id="66" name="Group 65"/>
            <p:cNvGrpSpPr/>
            <p:nvPr/>
          </p:nvGrpSpPr>
          <p:grpSpPr>
            <a:xfrm>
              <a:off x="3804417" y="2050944"/>
              <a:ext cx="1609128" cy="730202"/>
              <a:chOff x="3857232" y="2252085"/>
              <a:chExt cx="1609128" cy="730202"/>
            </a:xfrm>
          </p:grpSpPr>
          <p:grpSp>
            <p:nvGrpSpPr>
              <p:cNvPr id="87" name="Group 86"/>
              <p:cNvGrpSpPr/>
              <p:nvPr/>
            </p:nvGrpSpPr>
            <p:grpSpPr>
              <a:xfrm>
                <a:off x="3857232" y="2252085"/>
                <a:ext cx="1609128" cy="730202"/>
                <a:chOff x="340213" y="1566460"/>
                <a:chExt cx="1900752" cy="862537"/>
              </a:xfrm>
            </p:grpSpPr>
            <p:sp>
              <p:nvSpPr>
                <p:cNvPr id="89" name="TextBox 88"/>
                <p:cNvSpPr txBox="1"/>
                <p:nvPr/>
              </p:nvSpPr>
              <p:spPr>
                <a:xfrm>
                  <a:off x="348257" y="1566460"/>
                  <a:ext cx="1279378" cy="26812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GB" sz="875" b="1" dirty="0">
                      <a:solidFill>
                        <a:schemeClr val="tx1">
                          <a:lumMod val="50000"/>
                        </a:schemeClr>
                      </a:solidFill>
                      <a:latin typeface="+mj-lt"/>
                    </a:rPr>
                    <a:t>SUBSCRIBERS</a:t>
                  </a:r>
                </a:p>
              </p:txBody>
            </p:sp>
            <p:sp>
              <p:nvSpPr>
                <p:cNvPr id="90" name="TextBox 89"/>
                <p:cNvSpPr txBox="1"/>
                <p:nvPr/>
              </p:nvSpPr>
              <p:spPr>
                <a:xfrm>
                  <a:off x="340213" y="1733061"/>
                  <a:ext cx="1529634" cy="47262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GB" sz="2000" b="1" dirty="0" smtClean="0">
                      <a:solidFill>
                        <a:srgbClr val="95226C"/>
                      </a:solidFill>
                      <a:latin typeface="+mj-lt"/>
                    </a:rPr>
                    <a:t>&gt;</a:t>
                  </a:r>
                  <a:r>
                    <a:rPr lang="en-GB" sz="2000" b="1" dirty="0" smtClean="0">
                      <a:solidFill>
                        <a:srgbClr val="95226C"/>
                      </a:solidFill>
                      <a:latin typeface="+mj-lt"/>
                    </a:rPr>
                    <a:t>137m</a:t>
                  </a:r>
                  <a:endParaRPr lang="en-GB" sz="2000" b="1" dirty="0">
                    <a:solidFill>
                      <a:srgbClr val="95226C"/>
                    </a:solidFill>
                    <a:latin typeface="+mj-lt"/>
                  </a:endParaRPr>
                </a:p>
              </p:txBody>
            </p:sp>
            <p:sp>
              <p:nvSpPr>
                <p:cNvPr id="91" name="TextBox 90"/>
                <p:cNvSpPr txBox="1"/>
                <p:nvPr/>
              </p:nvSpPr>
              <p:spPr>
                <a:xfrm>
                  <a:off x="351150" y="2110713"/>
                  <a:ext cx="1889815" cy="23631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GB" sz="700" dirty="0" smtClean="0">
                      <a:solidFill>
                        <a:schemeClr val="tx1">
                          <a:lumMod val="50000"/>
                        </a:schemeClr>
                      </a:solidFill>
                      <a:latin typeface="+mj-lt"/>
                    </a:rPr>
                    <a:t>Active users of  </a:t>
                  </a:r>
                  <a:r>
                    <a:rPr lang="en-GB" sz="700" dirty="0">
                      <a:solidFill>
                        <a:schemeClr val="tx1">
                          <a:lumMod val="50000"/>
                        </a:schemeClr>
                      </a:solidFill>
                      <a:latin typeface="+mj-lt"/>
                    </a:rPr>
                    <a:t>RCS services.</a:t>
                  </a:r>
                </a:p>
              </p:txBody>
            </p:sp>
            <p:grpSp>
              <p:nvGrpSpPr>
                <p:cNvPr id="92" name="Group 91"/>
                <p:cNvGrpSpPr/>
                <p:nvPr/>
              </p:nvGrpSpPr>
              <p:grpSpPr>
                <a:xfrm>
                  <a:off x="420688" y="1701340"/>
                  <a:ext cx="1495039" cy="727657"/>
                  <a:chOff x="951735" y="2112282"/>
                  <a:chExt cx="1495039" cy="727657"/>
                </a:xfrm>
              </p:grpSpPr>
              <p:cxnSp>
                <p:nvCxnSpPr>
                  <p:cNvPr id="93" name="Straight Connector 92"/>
                  <p:cNvCxnSpPr/>
                  <p:nvPr/>
                </p:nvCxnSpPr>
                <p:spPr>
                  <a:xfrm>
                    <a:off x="951735" y="2839939"/>
                    <a:ext cx="1495039" cy="0"/>
                  </a:xfrm>
                  <a:prstGeom prst="line">
                    <a:avLst/>
                  </a:prstGeom>
                  <a:ln w="6350">
                    <a:solidFill>
                      <a:srgbClr val="95226C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4" name="Straight Connector 93"/>
                  <p:cNvCxnSpPr/>
                  <p:nvPr/>
                </p:nvCxnSpPr>
                <p:spPr>
                  <a:xfrm>
                    <a:off x="2446774" y="2112282"/>
                    <a:ext cx="0" cy="727657"/>
                  </a:xfrm>
                  <a:prstGeom prst="line">
                    <a:avLst/>
                  </a:prstGeom>
                  <a:ln w="6350">
                    <a:solidFill>
                      <a:srgbClr val="95226C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pic>
            <p:nvPicPr>
              <p:cNvPr id="88" name="Picture 87"/>
              <p:cNvPicPr>
                <a:picLocks noChangeAspect="1"/>
              </p:cNvPicPr>
              <p:nvPr/>
            </p:nvPicPr>
            <p:blipFill>
              <a:blip r:embed="rId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4840839" y="2484859"/>
                <a:ext cx="217524" cy="223200"/>
              </a:xfrm>
              <a:prstGeom prst="rect">
                <a:avLst/>
              </a:prstGeom>
            </p:spPr>
          </p:pic>
        </p:grpSp>
        <p:grpSp>
          <p:nvGrpSpPr>
            <p:cNvPr id="67" name="Group 66"/>
            <p:cNvGrpSpPr/>
            <p:nvPr/>
          </p:nvGrpSpPr>
          <p:grpSpPr>
            <a:xfrm>
              <a:off x="2198137" y="3107783"/>
              <a:ext cx="1755017" cy="730202"/>
              <a:chOff x="2226187" y="3107783"/>
              <a:chExt cx="1755017" cy="730202"/>
            </a:xfrm>
          </p:grpSpPr>
          <p:grpSp>
            <p:nvGrpSpPr>
              <p:cNvPr id="79" name="Group 78"/>
              <p:cNvGrpSpPr/>
              <p:nvPr/>
            </p:nvGrpSpPr>
            <p:grpSpPr>
              <a:xfrm>
                <a:off x="2226187" y="3107783"/>
                <a:ext cx="1755017" cy="730202"/>
                <a:chOff x="340214" y="1566460"/>
                <a:chExt cx="2152374" cy="862537"/>
              </a:xfrm>
            </p:grpSpPr>
            <p:sp>
              <p:nvSpPr>
                <p:cNvPr id="81" name="TextBox 80"/>
                <p:cNvSpPr txBox="1"/>
                <p:nvPr/>
              </p:nvSpPr>
              <p:spPr>
                <a:xfrm>
                  <a:off x="348258" y="1566460"/>
                  <a:ext cx="1466253" cy="26812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GB" sz="875" b="1" dirty="0">
                      <a:solidFill>
                        <a:schemeClr val="tx1">
                          <a:lumMod val="50000"/>
                        </a:schemeClr>
                      </a:solidFill>
                      <a:latin typeface="+mj-lt"/>
                    </a:rPr>
                    <a:t>4G NETWORKS</a:t>
                  </a:r>
                </a:p>
              </p:txBody>
            </p:sp>
            <p:sp>
              <p:nvSpPr>
                <p:cNvPr id="82" name="TextBox 81"/>
                <p:cNvSpPr txBox="1"/>
                <p:nvPr/>
              </p:nvSpPr>
              <p:spPr>
                <a:xfrm>
                  <a:off x="340214" y="1733061"/>
                  <a:ext cx="1233217" cy="47262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GB" sz="2000" b="1" dirty="0">
                      <a:solidFill>
                        <a:srgbClr val="95226C"/>
                      </a:solidFill>
                      <a:latin typeface="+mj-lt"/>
                    </a:rPr>
                    <a:t>507</a:t>
                  </a:r>
                </a:p>
              </p:txBody>
            </p:sp>
            <p:sp>
              <p:nvSpPr>
                <p:cNvPr id="83" name="TextBox 82"/>
                <p:cNvSpPr txBox="1"/>
                <p:nvPr/>
              </p:nvSpPr>
              <p:spPr>
                <a:xfrm>
                  <a:off x="346242" y="2110713"/>
                  <a:ext cx="2146346" cy="23631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GB" sz="700" dirty="0">
                      <a:solidFill>
                        <a:schemeClr val="tx1">
                          <a:lumMod val="50000"/>
                        </a:schemeClr>
                      </a:solidFill>
                      <a:latin typeface="+mj-lt"/>
                    </a:rPr>
                    <a:t>6.7 billion SMS subscribers. </a:t>
                  </a:r>
                </a:p>
              </p:txBody>
            </p:sp>
            <p:grpSp>
              <p:nvGrpSpPr>
                <p:cNvPr id="84" name="Group 83"/>
                <p:cNvGrpSpPr/>
                <p:nvPr/>
              </p:nvGrpSpPr>
              <p:grpSpPr>
                <a:xfrm>
                  <a:off x="420688" y="1701340"/>
                  <a:ext cx="1495039" cy="727657"/>
                  <a:chOff x="951735" y="2112282"/>
                  <a:chExt cx="1495039" cy="727657"/>
                </a:xfrm>
              </p:grpSpPr>
              <p:cxnSp>
                <p:nvCxnSpPr>
                  <p:cNvPr id="85" name="Straight Connector 84"/>
                  <p:cNvCxnSpPr/>
                  <p:nvPr/>
                </p:nvCxnSpPr>
                <p:spPr>
                  <a:xfrm>
                    <a:off x="951735" y="2839939"/>
                    <a:ext cx="1495039" cy="0"/>
                  </a:xfrm>
                  <a:prstGeom prst="line">
                    <a:avLst/>
                  </a:prstGeom>
                  <a:ln w="6350">
                    <a:solidFill>
                      <a:srgbClr val="95226C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6" name="Straight Connector 85"/>
                  <p:cNvCxnSpPr/>
                  <p:nvPr/>
                </p:nvCxnSpPr>
                <p:spPr>
                  <a:xfrm>
                    <a:off x="2446774" y="2112282"/>
                    <a:ext cx="0" cy="727657"/>
                  </a:xfrm>
                  <a:prstGeom prst="line">
                    <a:avLst/>
                  </a:prstGeom>
                  <a:ln w="6350">
                    <a:solidFill>
                      <a:srgbClr val="95226C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pic>
            <p:nvPicPr>
              <p:cNvPr id="80" name="Picture 79"/>
              <p:cNvPicPr>
                <a:picLocks noChangeAspect="1"/>
              </p:cNvPicPr>
              <p:nvPr/>
            </p:nvPicPr>
            <p:blipFill>
              <a:blip r:embed="rId7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2822315" y="3347501"/>
                <a:ext cx="216046" cy="216000"/>
              </a:xfrm>
              <a:prstGeom prst="rect">
                <a:avLst/>
              </a:prstGeom>
            </p:spPr>
          </p:pic>
        </p:grpSp>
        <p:grpSp>
          <p:nvGrpSpPr>
            <p:cNvPr id="68" name="Group 67"/>
            <p:cNvGrpSpPr/>
            <p:nvPr/>
          </p:nvGrpSpPr>
          <p:grpSpPr>
            <a:xfrm>
              <a:off x="3775365" y="3073211"/>
              <a:ext cx="1454048" cy="910191"/>
              <a:chOff x="3775365" y="3073211"/>
              <a:chExt cx="1454048" cy="910191"/>
            </a:xfrm>
          </p:grpSpPr>
          <p:sp>
            <p:nvSpPr>
              <p:cNvPr id="72" name="Rectangle 71"/>
              <p:cNvSpPr/>
              <p:nvPr/>
            </p:nvSpPr>
            <p:spPr>
              <a:xfrm>
                <a:off x="3792465" y="3073211"/>
                <a:ext cx="1436948" cy="868509"/>
              </a:xfrm>
              <a:prstGeom prst="rect">
                <a:avLst/>
              </a:prstGeom>
              <a:solidFill>
                <a:srgbClr val="9BB226">
                  <a:alpha val="3098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dirty="0"/>
              </a:p>
            </p:txBody>
          </p:sp>
          <p:pic>
            <p:nvPicPr>
              <p:cNvPr id="73" name="Picture 72"/>
              <p:cNvPicPr>
                <a:picLocks noChangeAspect="1"/>
              </p:cNvPicPr>
              <p:nvPr/>
            </p:nvPicPr>
            <p:blipFill>
              <a:blip r:embed="rId8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4646171" y="3166821"/>
                <a:ext cx="381307" cy="382505"/>
              </a:xfrm>
              <a:prstGeom prst="rect">
                <a:avLst/>
              </a:prstGeom>
            </p:spPr>
          </p:pic>
          <p:sp>
            <p:nvSpPr>
              <p:cNvPr id="74" name="TextBox 73"/>
              <p:cNvSpPr txBox="1"/>
              <p:nvPr/>
            </p:nvSpPr>
            <p:spPr>
              <a:xfrm>
                <a:off x="3817256" y="3107153"/>
                <a:ext cx="1081131" cy="36163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875" b="1" dirty="0" smtClean="0">
                    <a:solidFill>
                      <a:schemeClr val="tx1">
                        <a:lumMod val="50000"/>
                      </a:schemeClr>
                    </a:solidFill>
                    <a:latin typeface="+mj-lt"/>
                  </a:rPr>
                  <a:t>Future </a:t>
                </a:r>
              </a:p>
              <a:p>
                <a:r>
                  <a:rPr lang="en-GB" sz="875" b="1" dirty="0" smtClean="0">
                    <a:solidFill>
                      <a:schemeClr val="tx1">
                        <a:lumMod val="50000"/>
                      </a:schemeClr>
                    </a:solidFill>
                    <a:latin typeface="+mj-lt"/>
                  </a:rPr>
                  <a:t>Networks</a:t>
                </a:r>
                <a:endParaRPr lang="en-GB" sz="875" b="1" dirty="0">
                  <a:solidFill>
                    <a:schemeClr val="tx1">
                      <a:lumMod val="50000"/>
                    </a:schemeClr>
                  </a:solidFill>
                  <a:latin typeface="+mj-lt"/>
                </a:endParaRPr>
              </a:p>
            </p:txBody>
          </p:sp>
          <p:sp>
            <p:nvSpPr>
              <p:cNvPr id="75" name="TextBox 74"/>
              <p:cNvSpPr txBox="1"/>
              <p:nvPr/>
            </p:nvSpPr>
            <p:spPr>
              <a:xfrm>
                <a:off x="3815663" y="3567904"/>
                <a:ext cx="1206990" cy="41549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700" dirty="0">
                    <a:solidFill>
                      <a:schemeClr val="tx1">
                        <a:lumMod val="50000"/>
                      </a:schemeClr>
                    </a:solidFill>
                    <a:latin typeface="+mj-lt"/>
                  </a:rPr>
                  <a:t>Universal </a:t>
                </a:r>
                <a:r>
                  <a:rPr lang="en-GB" sz="700" dirty="0" smtClean="0">
                    <a:solidFill>
                      <a:schemeClr val="tx1">
                        <a:lumMod val="50000"/>
                      </a:schemeClr>
                    </a:solidFill>
                    <a:latin typeface="+mj-lt"/>
                  </a:rPr>
                  <a:t>Profile.1.0</a:t>
                </a:r>
              </a:p>
              <a:p>
                <a:r>
                  <a:rPr lang="en-GB" sz="700" dirty="0">
                    <a:solidFill>
                      <a:schemeClr val="tx1">
                        <a:lumMod val="50000"/>
                      </a:schemeClr>
                    </a:solidFill>
                  </a:rPr>
                  <a:t>Universal </a:t>
                </a:r>
                <a:r>
                  <a:rPr lang="en-GB" sz="700" dirty="0">
                    <a:solidFill>
                      <a:schemeClr val="tx1">
                        <a:lumMod val="50000"/>
                      </a:schemeClr>
                    </a:solidFill>
                    <a:latin typeface="+mj-lt"/>
                  </a:rPr>
                  <a:t>Profile.2.0</a:t>
                </a:r>
                <a:endParaRPr lang="en-GB" sz="700" dirty="0">
                  <a:solidFill>
                    <a:schemeClr val="tx1">
                      <a:lumMod val="50000"/>
                    </a:schemeClr>
                  </a:solidFill>
                  <a:latin typeface="+mj-lt"/>
                </a:endParaRPr>
              </a:p>
              <a:p>
                <a:endParaRPr lang="en-GB" sz="700" dirty="0">
                  <a:solidFill>
                    <a:schemeClr val="tx1">
                      <a:lumMod val="50000"/>
                    </a:schemeClr>
                  </a:solidFill>
                  <a:latin typeface="+mj-lt"/>
                </a:endParaRPr>
              </a:p>
            </p:txBody>
          </p:sp>
          <p:grpSp>
            <p:nvGrpSpPr>
              <p:cNvPr id="76" name="Group 75"/>
              <p:cNvGrpSpPr/>
              <p:nvPr/>
            </p:nvGrpSpPr>
            <p:grpSpPr>
              <a:xfrm>
                <a:off x="3775365" y="3221340"/>
                <a:ext cx="1362700" cy="682093"/>
                <a:chOff x="722049" y="2112282"/>
                <a:chExt cx="1724725" cy="805709"/>
              </a:xfrm>
            </p:grpSpPr>
            <p:cxnSp>
              <p:nvCxnSpPr>
                <p:cNvPr id="77" name="Straight Connector 76"/>
                <p:cNvCxnSpPr/>
                <p:nvPr/>
              </p:nvCxnSpPr>
              <p:spPr>
                <a:xfrm>
                  <a:off x="722049" y="2917991"/>
                  <a:ext cx="1612491" cy="0"/>
                </a:xfrm>
                <a:prstGeom prst="line">
                  <a:avLst/>
                </a:prstGeom>
                <a:ln w="6350">
                  <a:solidFill>
                    <a:srgbClr val="95226C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8" name="Straight Connector 77"/>
                <p:cNvCxnSpPr/>
                <p:nvPr/>
              </p:nvCxnSpPr>
              <p:spPr>
                <a:xfrm>
                  <a:off x="2446774" y="2112282"/>
                  <a:ext cx="0" cy="727657"/>
                </a:xfrm>
                <a:prstGeom prst="line">
                  <a:avLst/>
                </a:prstGeom>
                <a:ln w="6350">
                  <a:solidFill>
                    <a:srgbClr val="95226C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cxnSp>
          <p:nvCxnSpPr>
            <p:cNvPr id="69" name="Straight Connector 68"/>
            <p:cNvCxnSpPr/>
            <p:nvPr/>
          </p:nvCxnSpPr>
          <p:spPr>
            <a:xfrm>
              <a:off x="3557643" y="3507971"/>
              <a:ext cx="180780" cy="0"/>
            </a:xfrm>
            <a:prstGeom prst="line">
              <a:avLst/>
            </a:prstGeom>
            <a:ln w="9525">
              <a:solidFill>
                <a:srgbClr val="95226C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Straight Connector 69"/>
            <p:cNvCxnSpPr/>
            <p:nvPr/>
          </p:nvCxnSpPr>
          <p:spPr>
            <a:xfrm>
              <a:off x="5265670" y="3507971"/>
              <a:ext cx="180780" cy="0"/>
            </a:xfrm>
            <a:prstGeom prst="line">
              <a:avLst/>
            </a:prstGeom>
            <a:ln w="9525">
              <a:solidFill>
                <a:srgbClr val="95226C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Straight Connector 70"/>
            <p:cNvCxnSpPr/>
            <p:nvPr/>
          </p:nvCxnSpPr>
          <p:spPr>
            <a:xfrm rot="16200000">
              <a:off x="4418817" y="2934099"/>
              <a:ext cx="180780" cy="0"/>
            </a:xfrm>
            <a:prstGeom prst="line">
              <a:avLst/>
            </a:prstGeom>
            <a:ln w="9525">
              <a:solidFill>
                <a:srgbClr val="95226C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0953847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/>
          <p:cNvPicPr>
            <a:picLocks noGrp="1" noChangeAspect="1"/>
          </p:cNvPicPr>
          <p:nvPr>
            <p:ph sz="quarter" idx="14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3888" y="288202"/>
            <a:ext cx="5516561" cy="4299673"/>
          </a:xfrm>
        </p:spPr>
      </p:pic>
      <p:sp>
        <p:nvSpPr>
          <p:cNvPr id="3" name="Slide Number Placeholder 2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E52D2AFC-71C4-4511-B128-4ECEE52D3027}" type="slidenum">
              <a:rPr lang="en-ZA" smtClean="0"/>
              <a:pPr/>
              <a:t>6</a:t>
            </a:fld>
            <a:endParaRPr lang="en-ZA" dirty="0"/>
          </a:p>
        </p:txBody>
      </p:sp>
      <p:sp>
        <p:nvSpPr>
          <p:cNvPr id="6" name="Rectangle 5"/>
          <p:cNvSpPr/>
          <p:nvPr/>
        </p:nvSpPr>
        <p:spPr>
          <a:xfrm>
            <a:off x="7452320" y="3651870"/>
            <a:ext cx="216024" cy="216024"/>
          </a:xfrm>
          <a:prstGeom prst="rect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Rectangle 6"/>
          <p:cNvSpPr/>
          <p:nvPr/>
        </p:nvSpPr>
        <p:spPr>
          <a:xfrm>
            <a:off x="7452320" y="3939902"/>
            <a:ext cx="216024" cy="216024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Rectangle 8"/>
          <p:cNvSpPr/>
          <p:nvPr/>
        </p:nvSpPr>
        <p:spPr>
          <a:xfrm>
            <a:off x="7452320" y="4299942"/>
            <a:ext cx="216024" cy="216024"/>
          </a:xfrm>
          <a:prstGeom prst="rect">
            <a:avLst/>
          </a:prstGeom>
          <a:solidFill>
            <a:srgbClr val="C20EB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TextBox 9"/>
          <p:cNvSpPr txBox="1"/>
          <p:nvPr/>
        </p:nvSpPr>
        <p:spPr>
          <a:xfrm>
            <a:off x="7668344" y="3651870"/>
            <a:ext cx="136768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 smtClean="0">
                <a:latin typeface="+mj-lt"/>
              </a:rPr>
              <a:t>Multiple launches</a:t>
            </a:r>
            <a:endParaRPr lang="en-GB" sz="1200" dirty="0">
              <a:latin typeface="+mj-lt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668344" y="3950935"/>
            <a:ext cx="85632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 smtClean="0">
                <a:latin typeface="+mj-lt"/>
              </a:rPr>
              <a:t>Launched</a:t>
            </a:r>
            <a:endParaRPr lang="en-GB" sz="1200" dirty="0">
              <a:latin typeface="+mj-lt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740352" y="4310876"/>
            <a:ext cx="104547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 smtClean="0">
                <a:latin typeface="+mj-lt"/>
              </a:rPr>
              <a:t>High interest</a:t>
            </a:r>
            <a:endParaRPr lang="en-GB" sz="1200" dirty="0">
              <a:latin typeface="+mj-lt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3491880" y="3723878"/>
            <a:ext cx="1080120" cy="9361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Rectangle 13"/>
          <p:cNvSpPr/>
          <p:nvPr/>
        </p:nvSpPr>
        <p:spPr>
          <a:xfrm>
            <a:off x="417001" y="1779662"/>
            <a:ext cx="5449588" cy="2579110"/>
          </a:xfrm>
          <a:prstGeom prst="rect">
            <a:avLst/>
          </a:prstGeom>
          <a:noFill/>
          <a:ln w="6350">
            <a:solidFill>
              <a:srgbClr val="9BB22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144000" rtlCol="0" anchor="t" anchorCtr="0"/>
          <a:lstStyle/>
          <a:p>
            <a:pPr>
              <a:tabLst>
                <a:tab pos="536575" algn="l"/>
              </a:tabLst>
            </a:pPr>
            <a:r>
              <a:rPr lang="en-GB" sz="1600" b="1" dirty="0" smtClean="0">
                <a:solidFill>
                  <a:srgbClr val="58595B"/>
                </a:solidFill>
                <a:latin typeface="+mj-lt"/>
              </a:rPr>
              <a:t>RCS Launches</a:t>
            </a:r>
            <a:endParaRPr lang="en-GB" sz="1600" dirty="0">
              <a:solidFill>
                <a:srgbClr val="58595B"/>
              </a:solidFill>
              <a:latin typeface="+mj-lt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699792" y="1779662"/>
            <a:ext cx="201563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b="1" dirty="0" smtClean="0">
                <a:solidFill>
                  <a:srgbClr val="9BB226"/>
                </a:solidFill>
                <a:latin typeface="+mj-lt"/>
              </a:rPr>
              <a:t>50</a:t>
            </a:r>
            <a:endParaRPr lang="en-GB" sz="2000" b="1" dirty="0">
              <a:solidFill>
                <a:srgbClr val="9BB226"/>
              </a:solidFill>
              <a:latin typeface="+mj-lt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95536" y="2643758"/>
            <a:ext cx="464432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b="1" dirty="0">
                <a:solidFill>
                  <a:srgbClr val="58595B"/>
                </a:solidFill>
                <a:latin typeface="+mj-lt"/>
              </a:rPr>
              <a:t>Operators planning  to </a:t>
            </a:r>
            <a:endParaRPr lang="en-GB" sz="1400" b="1" dirty="0" smtClean="0">
              <a:solidFill>
                <a:srgbClr val="58595B"/>
              </a:solidFill>
              <a:latin typeface="+mj-lt"/>
            </a:endParaRPr>
          </a:p>
          <a:p>
            <a:r>
              <a:rPr lang="en-GB" sz="1400" b="1" dirty="0" smtClean="0">
                <a:solidFill>
                  <a:srgbClr val="58595B"/>
                </a:solidFill>
                <a:latin typeface="+mj-lt"/>
              </a:rPr>
              <a:t>launch </a:t>
            </a:r>
            <a:r>
              <a:rPr lang="en-GB" sz="1400" b="1" dirty="0">
                <a:solidFill>
                  <a:srgbClr val="58595B"/>
                </a:solidFill>
                <a:latin typeface="+mj-lt"/>
              </a:rPr>
              <a:t>RCS in </a:t>
            </a:r>
            <a:r>
              <a:rPr lang="en-GB" sz="1400" b="1" dirty="0" smtClean="0">
                <a:solidFill>
                  <a:srgbClr val="58595B"/>
                </a:solidFill>
                <a:latin typeface="+mj-lt"/>
              </a:rPr>
              <a:t>2017-18 </a:t>
            </a:r>
            <a:endParaRPr lang="en-GB" sz="1400" b="1" dirty="0">
              <a:solidFill>
                <a:srgbClr val="58595B"/>
              </a:solidFill>
              <a:latin typeface="+mj-lt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699792" y="2643758"/>
            <a:ext cx="201563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b="1" dirty="0" smtClean="0">
                <a:solidFill>
                  <a:srgbClr val="9BB226"/>
                </a:solidFill>
                <a:latin typeface="+mj-lt"/>
              </a:rPr>
              <a:t>25</a:t>
            </a:r>
            <a:endParaRPr lang="en-GB" sz="2000" b="1" dirty="0">
              <a:solidFill>
                <a:srgbClr val="9BB226"/>
              </a:solidFill>
              <a:latin typeface="+mj-lt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67545" y="3363838"/>
            <a:ext cx="4464496" cy="10079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b="1" dirty="0" smtClean="0">
                <a:solidFill>
                  <a:srgbClr val="58595B"/>
                </a:solidFill>
                <a:latin typeface="+mj-lt"/>
              </a:rPr>
              <a:t>Handset Manufacturers </a:t>
            </a:r>
            <a:endParaRPr lang="en-GB" sz="1400" b="1" dirty="0" smtClean="0">
              <a:solidFill>
                <a:srgbClr val="58595B"/>
              </a:solidFill>
              <a:latin typeface="+mj-lt"/>
            </a:endParaRPr>
          </a:p>
          <a:p>
            <a:r>
              <a:rPr lang="en-GB" sz="1400" b="1" dirty="0" smtClean="0">
                <a:solidFill>
                  <a:srgbClr val="58595B"/>
                </a:solidFill>
                <a:latin typeface="+mj-lt"/>
              </a:rPr>
              <a:t>implementing </a:t>
            </a:r>
            <a:r>
              <a:rPr lang="en-GB" sz="1400" b="1" dirty="0" smtClean="0">
                <a:solidFill>
                  <a:srgbClr val="58595B"/>
                </a:solidFill>
                <a:latin typeface="+mj-lt"/>
              </a:rPr>
              <a:t>RCS Universal Profile</a:t>
            </a:r>
          </a:p>
          <a:p>
            <a:r>
              <a:rPr lang="en-GB" sz="1050" b="1" dirty="0" smtClean="0">
                <a:solidFill>
                  <a:srgbClr val="95226C"/>
                </a:solidFill>
                <a:latin typeface="+mj-lt"/>
              </a:rPr>
              <a:t>Samsung, LG</a:t>
            </a:r>
            <a:r>
              <a:rPr lang="en-GB" sz="1050" b="1" dirty="0">
                <a:solidFill>
                  <a:srgbClr val="95226C"/>
                </a:solidFill>
                <a:latin typeface="+mj-lt"/>
              </a:rPr>
              <a:t>, </a:t>
            </a:r>
            <a:r>
              <a:rPr lang="en-GB" sz="1050" b="1" dirty="0" smtClean="0">
                <a:solidFill>
                  <a:srgbClr val="95226C"/>
                </a:solidFill>
                <a:latin typeface="+mj-lt"/>
              </a:rPr>
              <a:t>Motorola</a:t>
            </a:r>
            <a:r>
              <a:rPr lang="en-GB" sz="1050" b="1" dirty="0">
                <a:solidFill>
                  <a:srgbClr val="95226C"/>
                </a:solidFill>
                <a:latin typeface="+mj-lt"/>
              </a:rPr>
              <a:t>, Sony, HTC, ZTE, </a:t>
            </a:r>
            <a:r>
              <a:rPr lang="en-GB" sz="1050" b="1" dirty="0" err="1">
                <a:solidFill>
                  <a:srgbClr val="95226C"/>
                </a:solidFill>
                <a:latin typeface="+mj-lt"/>
              </a:rPr>
              <a:t>Micromax</a:t>
            </a:r>
            <a:r>
              <a:rPr lang="en-GB" sz="1050" b="1" dirty="0">
                <a:solidFill>
                  <a:srgbClr val="95226C"/>
                </a:solidFill>
                <a:latin typeface="+mj-lt"/>
              </a:rPr>
              <a:t>, Nokia, </a:t>
            </a:r>
            <a:r>
              <a:rPr lang="en-GB" sz="1050" b="1" dirty="0" err="1">
                <a:solidFill>
                  <a:srgbClr val="95226C"/>
                </a:solidFill>
                <a:latin typeface="+mj-lt"/>
              </a:rPr>
              <a:t>Archos</a:t>
            </a:r>
            <a:r>
              <a:rPr lang="en-GB" sz="1050" b="1" dirty="0">
                <a:solidFill>
                  <a:srgbClr val="95226C"/>
                </a:solidFill>
                <a:latin typeface="+mj-lt"/>
              </a:rPr>
              <a:t>, BQ, Cherry Mobile, Condor, Fly, General Mobile, </a:t>
            </a:r>
            <a:r>
              <a:rPr lang="en-GB" sz="1050" b="1" dirty="0" err="1">
                <a:solidFill>
                  <a:srgbClr val="95226C"/>
                </a:solidFill>
                <a:latin typeface="+mj-lt"/>
              </a:rPr>
              <a:t>Lanix</a:t>
            </a:r>
            <a:r>
              <a:rPr lang="en-GB" sz="1050" b="1" dirty="0">
                <a:solidFill>
                  <a:srgbClr val="95226C"/>
                </a:solidFill>
                <a:latin typeface="+mj-lt"/>
              </a:rPr>
              <a:t>, </a:t>
            </a:r>
            <a:r>
              <a:rPr lang="en-GB" sz="1050" b="1" dirty="0" err="1">
                <a:solidFill>
                  <a:srgbClr val="95226C"/>
                </a:solidFill>
                <a:latin typeface="+mj-lt"/>
              </a:rPr>
              <a:t>LeEco</a:t>
            </a:r>
            <a:r>
              <a:rPr lang="en-GB" sz="1050" b="1" dirty="0">
                <a:solidFill>
                  <a:srgbClr val="95226C"/>
                </a:solidFill>
                <a:latin typeface="+mj-lt"/>
              </a:rPr>
              <a:t>, Lava, Kyocera, </a:t>
            </a:r>
            <a:r>
              <a:rPr lang="en-GB" sz="1050" b="1" dirty="0" err="1">
                <a:solidFill>
                  <a:srgbClr val="95226C"/>
                </a:solidFill>
                <a:latin typeface="+mj-lt"/>
              </a:rPr>
              <a:t>MyPhone</a:t>
            </a:r>
            <a:r>
              <a:rPr lang="en-GB" sz="1050" b="1" dirty="0">
                <a:solidFill>
                  <a:srgbClr val="95226C"/>
                </a:solidFill>
                <a:latin typeface="+mj-lt"/>
              </a:rPr>
              <a:t>, </a:t>
            </a:r>
            <a:r>
              <a:rPr lang="en-GB" sz="1050" b="1" dirty="0" err="1">
                <a:solidFill>
                  <a:srgbClr val="95226C"/>
                </a:solidFill>
                <a:latin typeface="+mj-lt"/>
              </a:rPr>
              <a:t>QMobile</a:t>
            </a:r>
            <a:r>
              <a:rPr lang="en-GB" sz="1050" b="1" dirty="0">
                <a:solidFill>
                  <a:srgbClr val="95226C"/>
                </a:solidFill>
                <a:latin typeface="+mj-lt"/>
              </a:rPr>
              <a:t>, </a:t>
            </a:r>
            <a:r>
              <a:rPr lang="en-GB" sz="1050" b="1" dirty="0" smtClean="0">
                <a:solidFill>
                  <a:srgbClr val="95226C"/>
                </a:solidFill>
                <a:latin typeface="+mj-lt"/>
              </a:rPr>
              <a:t>Symphony, </a:t>
            </a:r>
            <a:r>
              <a:rPr lang="en-GB" sz="1050" b="1" dirty="0" err="1" smtClean="0">
                <a:solidFill>
                  <a:srgbClr val="95226C"/>
                </a:solidFill>
                <a:latin typeface="+mj-lt"/>
              </a:rPr>
              <a:t>Wiko</a:t>
            </a:r>
            <a:endParaRPr lang="en-GB" sz="1050" b="1" dirty="0">
              <a:solidFill>
                <a:srgbClr val="95226C"/>
              </a:solidFill>
              <a:latin typeface="+mj-lt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707904" y="3219822"/>
            <a:ext cx="201563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b="1" dirty="0" smtClean="0">
                <a:solidFill>
                  <a:srgbClr val="9BB226"/>
                </a:solidFill>
                <a:latin typeface="+mj-lt"/>
              </a:rPr>
              <a:t>22</a:t>
            </a:r>
            <a:endParaRPr lang="en-GB" sz="2000" b="1" dirty="0">
              <a:solidFill>
                <a:srgbClr val="9BB226"/>
              </a:solidFill>
              <a:latin typeface="+mj-lt"/>
            </a:endParaRPr>
          </a:p>
        </p:txBody>
      </p:sp>
      <p:pic>
        <p:nvPicPr>
          <p:cNvPr id="20" name="Picture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088" y="357240"/>
            <a:ext cx="1524962" cy="5974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68034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/>
          <p:cNvSpPr txBox="1">
            <a:spLocks/>
          </p:cNvSpPr>
          <p:nvPr/>
        </p:nvSpPr>
        <p:spPr>
          <a:xfrm>
            <a:off x="2378621" y="316870"/>
            <a:ext cx="6297835" cy="69600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200" kern="12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tx1">
                    <a:lumMod val="50000"/>
                  </a:schemeClr>
                </a:solidFill>
              </a:rPr>
              <a:t>Partner Engagement and Roadmap</a:t>
            </a:r>
          </a:p>
        </p:txBody>
      </p:sp>
      <p:cxnSp>
        <p:nvCxnSpPr>
          <p:cNvPr id="12" name="Straight Connector 11"/>
          <p:cNvCxnSpPr/>
          <p:nvPr/>
        </p:nvCxnSpPr>
        <p:spPr>
          <a:xfrm>
            <a:off x="2188002" y="440990"/>
            <a:ext cx="0" cy="432048"/>
          </a:xfrm>
          <a:prstGeom prst="line">
            <a:avLst/>
          </a:prstGeom>
          <a:ln>
            <a:solidFill>
              <a:schemeClr val="tx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Rectangle 37"/>
          <p:cNvSpPr/>
          <p:nvPr/>
        </p:nvSpPr>
        <p:spPr>
          <a:xfrm>
            <a:off x="397346" y="1235391"/>
            <a:ext cx="2718666" cy="3486616"/>
          </a:xfrm>
          <a:prstGeom prst="rect">
            <a:avLst/>
          </a:prstGeom>
          <a:noFill/>
          <a:ln w="6350">
            <a:solidFill>
              <a:srgbClr val="9BB22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144000" rtlCol="0" anchor="t" anchorCtr="0"/>
          <a:lstStyle/>
          <a:p>
            <a:r>
              <a:rPr lang="en-GB" sz="1200" b="1" dirty="0">
                <a:solidFill>
                  <a:srgbClr val="95226C"/>
                </a:solidFill>
                <a:latin typeface="+mj-lt"/>
              </a:rPr>
              <a:t>OS </a:t>
            </a:r>
            <a:br>
              <a:rPr lang="en-GB" sz="1200" b="1" dirty="0">
                <a:solidFill>
                  <a:srgbClr val="95226C"/>
                </a:solidFill>
                <a:latin typeface="+mj-lt"/>
              </a:rPr>
            </a:br>
            <a:r>
              <a:rPr lang="en-GB" sz="1200" b="1" dirty="0">
                <a:solidFill>
                  <a:srgbClr val="95226C"/>
                </a:solidFill>
                <a:latin typeface="+mj-lt"/>
              </a:rPr>
              <a:t>PROVIDERS</a:t>
            </a:r>
            <a:endParaRPr lang="en-GB" sz="1200" dirty="0">
              <a:solidFill>
                <a:srgbClr val="95226C"/>
              </a:solidFill>
              <a:latin typeface="+mj-lt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1788995" y="1235391"/>
            <a:ext cx="1005549" cy="4307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 sz="2000" b="1" dirty="0">
              <a:solidFill>
                <a:schemeClr val="accent3"/>
              </a:solidFill>
              <a:latin typeface="+mj-lt"/>
            </a:endParaRPr>
          </a:p>
        </p:txBody>
      </p:sp>
      <p:pic>
        <p:nvPicPr>
          <p:cNvPr id="40" name="Picture 39"/>
          <p:cNvPicPr>
            <a:picLocks noChangeAspect="1"/>
          </p:cNvPicPr>
          <p:nvPr/>
        </p:nvPicPr>
        <p:blipFill>
          <a:blip r:embed="rId2" r:link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61519" y="1347597"/>
            <a:ext cx="378636" cy="432591"/>
          </a:xfrm>
          <a:prstGeom prst="rect">
            <a:avLst/>
          </a:prstGeom>
        </p:spPr>
      </p:pic>
      <p:pic>
        <p:nvPicPr>
          <p:cNvPr id="41" name="Picture 2" descr="Image result for microsoft logo transparent background"/>
          <p:cNvPicPr>
            <a:picLocks noChangeAspect="1" noChangeArrowheads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7721" r="80260" b="16047"/>
          <a:stretch/>
        </p:blipFill>
        <p:spPr bwMode="auto">
          <a:xfrm>
            <a:off x="2640154" y="1404270"/>
            <a:ext cx="280110" cy="304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3" name="Rectangle 42"/>
          <p:cNvSpPr/>
          <p:nvPr/>
        </p:nvSpPr>
        <p:spPr>
          <a:xfrm>
            <a:off x="3168899" y="1235391"/>
            <a:ext cx="2718666" cy="3486613"/>
          </a:xfrm>
          <a:prstGeom prst="rect">
            <a:avLst/>
          </a:prstGeom>
          <a:noFill/>
          <a:ln w="3175">
            <a:solidFill>
              <a:srgbClr val="9BB22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144000" rtlCol="0" anchor="t" anchorCtr="0"/>
          <a:lstStyle/>
          <a:p>
            <a:r>
              <a:rPr lang="en-GB" sz="1200" b="1" dirty="0">
                <a:solidFill>
                  <a:srgbClr val="95226C"/>
                </a:solidFill>
                <a:latin typeface="+mj-lt"/>
              </a:rPr>
              <a:t>HANDSET </a:t>
            </a:r>
            <a:br>
              <a:rPr lang="en-GB" sz="1200" b="1" dirty="0">
                <a:solidFill>
                  <a:srgbClr val="95226C"/>
                </a:solidFill>
                <a:latin typeface="+mj-lt"/>
              </a:rPr>
            </a:br>
            <a:r>
              <a:rPr lang="en-GB" sz="1200" b="1" dirty="0">
                <a:solidFill>
                  <a:srgbClr val="95226C"/>
                </a:solidFill>
                <a:latin typeface="+mj-lt"/>
              </a:rPr>
              <a:t>MANUFACTURERS</a:t>
            </a:r>
            <a:endParaRPr lang="en-GB" sz="1200" dirty="0">
              <a:solidFill>
                <a:srgbClr val="95226C"/>
              </a:solidFill>
              <a:latin typeface="+mj-lt"/>
            </a:endParaRPr>
          </a:p>
        </p:txBody>
      </p:sp>
      <p:pic>
        <p:nvPicPr>
          <p:cNvPr id="44" name="Picture 43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04736" y="1403745"/>
            <a:ext cx="334229" cy="334157"/>
          </a:xfrm>
          <a:prstGeom prst="rect">
            <a:avLst/>
          </a:prstGeom>
        </p:spPr>
      </p:pic>
      <p:sp>
        <p:nvSpPr>
          <p:cNvPr id="45" name="Rectangle 44"/>
          <p:cNvSpPr/>
          <p:nvPr/>
        </p:nvSpPr>
        <p:spPr>
          <a:xfrm>
            <a:off x="3231433" y="1828221"/>
            <a:ext cx="2627211" cy="27392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en-GB" sz="1050" dirty="0" smtClean="0">
                <a:solidFill>
                  <a:schemeClr val="tx1">
                    <a:lumMod val="50000"/>
                  </a:schemeClr>
                </a:solidFill>
                <a:latin typeface="+mj-lt"/>
              </a:rPr>
              <a:t>Samsung </a:t>
            </a:r>
            <a:r>
              <a:rPr lang="en-GB" sz="1050" dirty="0">
                <a:solidFill>
                  <a:schemeClr val="tx1">
                    <a:lumMod val="50000"/>
                  </a:schemeClr>
                </a:solidFill>
                <a:latin typeface="+mj-lt"/>
              </a:rPr>
              <a:t>using its own RCS Universal Profile client, which will be native in all Samsung devices from mid-2017. </a:t>
            </a:r>
          </a:p>
          <a:p>
            <a:pPr>
              <a:spcAft>
                <a:spcPts val="600"/>
              </a:spcAft>
            </a:pPr>
            <a:endParaRPr lang="en-US" sz="1050" dirty="0" smtClean="0">
              <a:solidFill>
                <a:schemeClr val="tx1">
                  <a:lumMod val="50000"/>
                </a:schemeClr>
              </a:solidFill>
              <a:latin typeface="+mj-lt"/>
            </a:endParaRPr>
          </a:p>
          <a:p>
            <a:pPr>
              <a:spcAft>
                <a:spcPts val="600"/>
              </a:spcAft>
            </a:pPr>
            <a:r>
              <a:rPr lang="en-US" sz="1050" dirty="0" smtClean="0">
                <a:solidFill>
                  <a:schemeClr val="tx1">
                    <a:lumMod val="50000"/>
                  </a:schemeClr>
                </a:solidFill>
                <a:latin typeface="+mj-lt"/>
              </a:rPr>
              <a:t>Most </a:t>
            </a:r>
            <a:r>
              <a:rPr lang="en-US" sz="1050" dirty="0">
                <a:solidFill>
                  <a:schemeClr val="tx1">
                    <a:lumMod val="50000"/>
                  </a:schemeClr>
                </a:solidFill>
                <a:latin typeface="+mj-lt"/>
              </a:rPr>
              <a:t>Android OEMs are shipping Android Messages natively: </a:t>
            </a:r>
          </a:p>
          <a:p>
            <a:pPr>
              <a:spcAft>
                <a:spcPts val="600"/>
              </a:spcAft>
            </a:pPr>
            <a:r>
              <a:rPr lang="en-US" sz="1050" i="1" dirty="0" smtClean="0">
                <a:solidFill>
                  <a:schemeClr val="tx1">
                    <a:lumMod val="50000"/>
                  </a:schemeClr>
                </a:solidFill>
                <a:latin typeface="+mj-lt"/>
              </a:rPr>
              <a:t>LG</a:t>
            </a:r>
            <a:r>
              <a:rPr lang="en-US" sz="1050" i="1" dirty="0">
                <a:solidFill>
                  <a:schemeClr val="tx1">
                    <a:lumMod val="50000"/>
                  </a:schemeClr>
                </a:solidFill>
                <a:latin typeface="+mj-lt"/>
              </a:rPr>
              <a:t>, Motorola, Sony, </a:t>
            </a:r>
            <a:r>
              <a:rPr lang="en-US" sz="1050" i="1" dirty="0" smtClean="0">
                <a:solidFill>
                  <a:schemeClr val="tx1">
                    <a:lumMod val="50000"/>
                  </a:schemeClr>
                </a:solidFill>
                <a:latin typeface="+mj-lt"/>
              </a:rPr>
              <a:t>ZTE</a:t>
            </a:r>
            <a:r>
              <a:rPr lang="en-US" sz="1050" i="1" dirty="0">
                <a:solidFill>
                  <a:schemeClr val="tx1">
                    <a:lumMod val="50000"/>
                  </a:schemeClr>
                </a:solidFill>
                <a:latin typeface="+mj-lt"/>
              </a:rPr>
              <a:t>, </a:t>
            </a:r>
            <a:r>
              <a:rPr lang="en-US" sz="1050" i="1" dirty="0" err="1">
                <a:solidFill>
                  <a:schemeClr val="tx1">
                    <a:lumMod val="50000"/>
                  </a:schemeClr>
                </a:solidFill>
                <a:latin typeface="+mj-lt"/>
              </a:rPr>
              <a:t>Micromax</a:t>
            </a:r>
            <a:r>
              <a:rPr lang="en-US" sz="1050" i="1" dirty="0">
                <a:solidFill>
                  <a:schemeClr val="tx1">
                    <a:lumMod val="50000"/>
                  </a:schemeClr>
                </a:solidFill>
                <a:latin typeface="+mj-lt"/>
              </a:rPr>
              <a:t>, HMD/ Nokia, </a:t>
            </a:r>
            <a:r>
              <a:rPr lang="en-US" sz="1050" i="1" dirty="0" err="1">
                <a:solidFill>
                  <a:schemeClr val="tx1">
                    <a:lumMod val="50000"/>
                  </a:schemeClr>
                </a:solidFill>
                <a:latin typeface="+mj-lt"/>
              </a:rPr>
              <a:t>Archos</a:t>
            </a:r>
            <a:r>
              <a:rPr lang="en-US" sz="1050" i="1" dirty="0">
                <a:solidFill>
                  <a:schemeClr val="tx1">
                    <a:lumMod val="50000"/>
                  </a:schemeClr>
                </a:solidFill>
                <a:latin typeface="+mj-lt"/>
              </a:rPr>
              <a:t>, BQ, Cherry Mobile, Condor, Fly, General Mobile, </a:t>
            </a:r>
            <a:r>
              <a:rPr lang="en-US" sz="1050" i="1" dirty="0" err="1">
                <a:solidFill>
                  <a:schemeClr val="tx1">
                    <a:lumMod val="50000"/>
                  </a:schemeClr>
                </a:solidFill>
                <a:latin typeface="+mj-lt"/>
              </a:rPr>
              <a:t>Lanix</a:t>
            </a:r>
            <a:r>
              <a:rPr lang="en-US" sz="1050" i="1" dirty="0">
                <a:solidFill>
                  <a:schemeClr val="tx1">
                    <a:lumMod val="50000"/>
                  </a:schemeClr>
                </a:solidFill>
                <a:latin typeface="+mj-lt"/>
              </a:rPr>
              <a:t>, </a:t>
            </a:r>
            <a:r>
              <a:rPr lang="en-US" sz="1050" i="1" dirty="0" err="1">
                <a:solidFill>
                  <a:schemeClr val="tx1">
                    <a:lumMod val="50000"/>
                  </a:schemeClr>
                </a:solidFill>
                <a:latin typeface="+mj-lt"/>
              </a:rPr>
              <a:t>LeEco</a:t>
            </a:r>
            <a:r>
              <a:rPr lang="en-US" sz="1050" i="1" dirty="0">
                <a:solidFill>
                  <a:schemeClr val="tx1">
                    <a:lumMod val="50000"/>
                  </a:schemeClr>
                </a:solidFill>
                <a:latin typeface="+mj-lt"/>
              </a:rPr>
              <a:t>, Lava, Kyocera, </a:t>
            </a:r>
            <a:r>
              <a:rPr lang="en-US" sz="1050" i="1" dirty="0" err="1">
                <a:solidFill>
                  <a:schemeClr val="tx1">
                    <a:lumMod val="50000"/>
                  </a:schemeClr>
                </a:solidFill>
                <a:latin typeface="+mj-lt"/>
              </a:rPr>
              <a:t>MyPhone</a:t>
            </a:r>
            <a:r>
              <a:rPr lang="en-US" sz="1050" i="1" dirty="0">
                <a:solidFill>
                  <a:schemeClr val="tx1">
                    <a:lumMod val="50000"/>
                  </a:schemeClr>
                </a:solidFill>
                <a:latin typeface="+mj-lt"/>
              </a:rPr>
              <a:t>, </a:t>
            </a:r>
            <a:r>
              <a:rPr lang="en-US" sz="1050" i="1" dirty="0" err="1">
                <a:solidFill>
                  <a:schemeClr val="tx1">
                    <a:lumMod val="50000"/>
                  </a:schemeClr>
                </a:solidFill>
                <a:latin typeface="+mj-lt"/>
              </a:rPr>
              <a:t>QMobile</a:t>
            </a:r>
            <a:r>
              <a:rPr lang="en-US" sz="1050" i="1" dirty="0">
                <a:solidFill>
                  <a:schemeClr val="tx1">
                    <a:lumMod val="50000"/>
                  </a:schemeClr>
                </a:solidFill>
                <a:latin typeface="+mj-lt"/>
              </a:rPr>
              <a:t>, Symphony, </a:t>
            </a:r>
            <a:r>
              <a:rPr lang="en-US" sz="1050" i="1" dirty="0" err="1" smtClean="0">
                <a:solidFill>
                  <a:schemeClr val="tx1">
                    <a:lumMod val="50000"/>
                  </a:schemeClr>
                </a:solidFill>
                <a:latin typeface="+mj-lt"/>
              </a:rPr>
              <a:t>Wiko</a:t>
            </a:r>
            <a:endParaRPr lang="en-US" sz="1050" i="1" dirty="0">
              <a:solidFill>
                <a:schemeClr val="tx1">
                  <a:lumMod val="50000"/>
                </a:schemeClr>
              </a:solidFill>
              <a:latin typeface="+mj-lt"/>
            </a:endParaRPr>
          </a:p>
          <a:p>
            <a:pPr>
              <a:spcAft>
                <a:spcPts val="600"/>
              </a:spcAft>
            </a:pPr>
            <a:endParaRPr lang="en-US" sz="1050" i="1" dirty="0" smtClean="0">
              <a:solidFill>
                <a:schemeClr val="tx1">
                  <a:lumMod val="50000"/>
                </a:schemeClr>
              </a:solidFill>
              <a:latin typeface="+mj-lt"/>
            </a:endParaRPr>
          </a:p>
          <a:p>
            <a:pPr>
              <a:spcAft>
                <a:spcPts val="600"/>
              </a:spcAft>
            </a:pPr>
            <a:r>
              <a:rPr lang="en-US" sz="1050" i="1" dirty="0" smtClean="0">
                <a:solidFill>
                  <a:schemeClr val="tx1">
                    <a:lumMod val="50000"/>
                  </a:schemeClr>
                </a:solidFill>
                <a:latin typeface="+mj-lt"/>
              </a:rPr>
              <a:t>Huawei</a:t>
            </a:r>
            <a:r>
              <a:rPr lang="en-US" sz="1050" i="1" dirty="0">
                <a:solidFill>
                  <a:schemeClr val="tx1">
                    <a:lumMod val="50000"/>
                  </a:schemeClr>
                </a:solidFill>
                <a:latin typeface="+mj-lt"/>
              </a:rPr>
              <a:t>, Vivo </a:t>
            </a:r>
            <a:r>
              <a:rPr lang="en-US" sz="1050" dirty="0">
                <a:solidFill>
                  <a:schemeClr val="tx1">
                    <a:lumMod val="50000"/>
                  </a:schemeClr>
                </a:solidFill>
                <a:latin typeface="+mj-lt"/>
              </a:rPr>
              <a:t>and </a:t>
            </a:r>
            <a:r>
              <a:rPr lang="en-US" sz="1050" i="1" dirty="0" err="1">
                <a:solidFill>
                  <a:schemeClr val="tx1">
                    <a:lumMod val="50000"/>
                  </a:schemeClr>
                </a:solidFill>
                <a:latin typeface="+mj-lt"/>
              </a:rPr>
              <a:t>Oppo</a:t>
            </a:r>
            <a:r>
              <a:rPr lang="en-US" sz="1050" i="1" dirty="0">
                <a:solidFill>
                  <a:schemeClr val="tx1">
                    <a:lumMod val="50000"/>
                  </a:schemeClr>
                </a:solidFill>
                <a:latin typeface="+mj-lt"/>
              </a:rPr>
              <a:t> </a:t>
            </a:r>
            <a:r>
              <a:rPr lang="en-US" sz="1050" i="1" dirty="0" smtClean="0">
                <a:solidFill>
                  <a:schemeClr val="tx1">
                    <a:lumMod val="50000"/>
                  </a:schemeClr>
                </a:solidFill>
                <a:latin typeface="+mj-lt"/>
              </a:rPr>
              <a:t>supportive but </a:t>
            </a:r>
            <a:r>
              <a:rPr lang="en-US" sz="1050" dirty="0" smtClean="0">
                <a:solidFill>
                  <a:schemeClr val="tx1">
                    <a:lumMod val="50000"/>
                  </a:schemeClr>
                </a:solidFill>
                <a:latin typeface="+mj-lt"/>
              </a:rPr>
              <a:t>assessing options</a:t>
            </a:r>
            <a:endParaRPr lang="en-GB" sz="900" dirty="0">
              <a:solidFill>
                <a:schemeClr val="tx1">
                  <a:lumMod val="50000"/>
                </a:schemeClr>
              </a:solidFill>
              <a:latin typeface="+mj-lt"/>
            </a:endParaRPr>
          </a:p>
        </p:txBody>
      </p:sp>
      <p:sp>
        <p:nvSpPr>
          <p:cNvPr id="47" name="Rectangle 46"/>
          <p:cNvSpPr/>
          <p:nvPr/>
        </p:nvSpPr>
        <p:spPr>
          <a:xfrm>
            <a:off x="5972069" y="1235391"/>
            <a:ext cx="2718666" cy="3488400"/>
          </a:xfrm>
          <a:prstGeom prst="rect">
            <a:avLst/>
          </a:prstGeom>
          <a:noFill/>
          <a:ln w="3175">
            <a:solidFill>
              <a:srgbClr val="9BB22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144000" rtlCol="0" anchor="t" anchorCtr="0"/>
          <a:lstStyle/>
          <a:p>
            <a:endParaRPr lang="en-GB" sz="12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48" name="Content Placeholder 5"/>
          <p:cNvSpPr txBox="1">
            <a:spLocks/>
          </p:cNvSpPr>
          <p:nvPr/>
        </p:nvSpPr>
        <p:spPr>
          <a:xfrm>
            <a:off x="6065621" y="1346505"/>
            <a:ext cx="2512967" cy="3893375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Clr>
                <a:srgbClr val="E30613"/>
              </a:buClr>
              <a:buSzPct val="90000"/>
              <a:buFont typeface="Wingdings" charset="2"/>
              <a:buChar char="§"/>
              <a:defRPr sz="20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Clr>
                <a:srgbClr val="E30613"/>
              </a:buClr>
              <a:buSzPct val="90000"/>
              <a:buFont typeface="Wingdings" charset="2"/>
              <a:buChar char="§"/>
              <a:defRPr sz="18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Clr>
                <a:srgbClr val="E30613"/>
              </a:buClr>
              <a:buSzPct val="90000"/>
              <a:buFont typeface="Wingdings" charset="2"/>
              <a:buChar char="§"/>
              <a:defRPr sz="16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Clr>
                <a:srgbClr val="E30613"/>
              </a:buClr>
              <a:buSzPct val="90000"/>
              <a:buFont typeface="Wingdings" charset="2"/>
              <a:buChar char="§"/>
              <a:defRPr sz="14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Clr>
                <a:srgbClr val="E30613"/>
              </a:buClr>
              <a:buSzPct val="90000"/>
              <a:buFont typeface="Wingdings" charset="2"/>
              <a:buChar char="§"/>
              <a:defRPr sz="14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1200" b="1" dirty="0">
                <a:solidFill>
                  <a:srgbClr val="95226C"/>
                </a:solidFill>
              </a:rPr>
              <a:t>NETWORK </a:t>
            </a:r>
            <a:br>
              <a:rPr lang="en-GB" sz="1200" b="1" dirty="0">
                <a:solidFill>
                  <a:srgbClr val="95226C"/>
                </a:solidFill>
              </a:rPr>
            </a:br>
            <a:r>
              <a:rPr lang="en-GB" sz="1200" b="1" dirty="0">
                <a:solidFill>
                  <a:srgbClr val="95226C"/>
                </a:solidFill>
              </a:rPr>
              <a:t>PROVIDERS</a:t>
            </a:r>
            <a:endParaRPr lang="en-GB" sz="1200" dirty="0">
              <a:solidFill>
                <a:srgbClr val="95226C"/>
              </a:solidFill>
            </a:endParaRPr>
          </a:p>
        </p:txBody>
      </p:sp>
      <p:pic>
        <p:nvPicPr>
          <p:cNvPr id="49" name="Picture 48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56785" y="1403197"/>
            <a:ext cx="328892" cy="334705"/>
          </a:xfrm>
          <a:prstGeom prst="rect">
            <a:avLst/>
          </a:prstGeom>
        </p:spPr>
      </p:pic>
      <p:sp>
        <p:nvSpPr>
          <p:cNvPr id="50" name="Rectangle 49"/>
          <p:cNvSpPr/>
          <p:nvPr/>
        </p:nvSpPr>
        <p:spPr>
          <a:xfrm>
            <a:off x="472668" y="1828221"/>
            <a:ext cx="2570907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en-GB" sz="1050" b="1" dirty="0">
                <a:solidFill>
                  <a:schemeClr val="tx1">
                    <a:lumMod val="50000"/>
                  </a:schemeClr>
                </a:solidFill>
                <a:latin typeface="+mj-lt"/>
              </a:rPr>
              <a:t>Android </a:t>
            </a:r>
            <a:r>
              <a:rPr lang="en-GB" sz="1050" dirty="0">
                <a:solidFill>
                  <a:schemeClr val="tx1">
                    <a:lumMod val="50000"/>
                  </a:schemeClr>
                </a:solidFill>
                <a:latin typeface="+mj-lt"/>
              </a:rPr>
              <a:t>Messages (RCS and SMS client) now ships with the Android software to all Android OEMs </a:t>
            </a:r>
          </a:p>
          <a:p>
            <a:pPr>
              <a:spcAft>
                <a:spcPts val="600"/>
              </a:spcAft>
            </a:pPr>
            <a:endParaRPr lang="en-GB" sz="1050" b="1" dirty="0" smtClean="0">
              <a:solidFill>
                <a:schemeClr val="tx1">
                  <a:lumMod val="50000"/>
                </a:schemeClr>
              </a:solidFill>
              <a:latin typeface="+mj-lt"/>
            </a:endParaRPr>
          </a:p>
          <a:p>
            <a:pPr>
              <a:spcAft>
                <a:spcPts val="600"/>
              </a:spcAft>
            </a:pPr>
            <a:r>
              <a:rPr lang="en-GB" sz="1050" b="1" dirty="0" smtClean="0">
                <a:solidFill>
                  <a:schemeClr val="tx1">
                    <a:lumMod val="50000"/>
                  </a:schemeClr>
                </a:solidFill>
                <a:latin typeface="+mj-lt"/>
              </a:rPr>
              <a:t>Microsoft</a:t>
            </a:r>
            <a:r>
              <a:rPr lang="en-GB" sz="1050" dirty="0" smtClean="0">
                <a:solidFill>
                  <a:schemeClr val="tx1">
                    <a:lumMod val="50000"/>
                  </a:schemeClr>
                </a:solidFill>
                <a:latin typeface="+mj-lt"/>
              </a:rPr>
              <a:t> </a:t>
            </a:r>
            <a:r>
              <a:rPr lang="en-GB" sz="1050" dirty="0">
                <a:solidFill>
                  <a:schemeClr val="tx1">
                    <a:lumMod val="50000"/>
                  </a:schemeClr>
                </a:solidFill>
                <a:latin typeface="+mj-lt"/>
              </a:rPr>
              <a:t>committed </a:t>
            </a:r>
            <a:r>
              <a:rPr lang="en-GB" sz="1050" dirty="0" smtClean="0">
                <a:solidFill>
                  <a:schemeClr val="tx1">
                    <a:lumMod val="50000"/>
                  </a:schemeClr>
                </a:solidFill>
                <a:latin typeface="+mj-lt"/>
              </a:rPr>
              <a:t>to </a:t>
            </a:r>
            <a:r>
              <a:rPr lang="en-GB" sz="1050" dirty="0">
                <a:solidFill>
                  <a:schemeClr val="tx1">
                    <a:lumMod val="50000"/>
                  </a:schemeClr>
                </a:solidFill>
                <a:latin typeface="+mj-lt"/>
              </a:rPr>
              <a:t>continue to support </a:t>
            </a:r>
            <a:r>
              <a:rPr lang="en-GB" sz="1050" dirty="0" smtClean="0">
                <a:solidFill>
                  <a:schemeClr val="tx1">
                    <a:lumMod val="50000"/>
                  </a:schemeClr>
                </a:solidFill>
                <a:latin typeface="+mj-lt"/>
              </a:rPr>
              <a:t>RCS</a:t>
            </a:r>
            <a:endParaRPr lang="en-GB" sz="700" dirty="0">
              <a:solidFill>
                <a:schemeClr val="tx1">
                  <a:lumMod val="50000"/>
                </a:schemeClr>
              </a:solidFill>
              <a:latin typeface="+mj-lt"/>
            </a:endParaRPr>
          </a:p>
          <a:p>
            <a:pPr>
              <a:spcAft>
                <a:spcPts val="600"/>
              </a:spcAft>
            </a:pPr>
            <a:r>
              <a:rPr lang="en-GB" sz="1050" b="1" dirty="0">
                <a:solidFill>
                  <a:schemeClr val="tx1">
                    <a:lumMod val="50000"/>
                  </a:schemeClr>
                </a:solidFill>
                <a:latin typeface="+mj-lt"/>
              </a:rPr>
              <a:t>Apple</a:t>
            </a:r>
            <a:r>
              <a:rPr lang="en-GB" sz="1050" dirty="0">
                <a:solidFill>
                  <a:schemeClr val="tx1">
                    <a:lumMod val="50000"/>
                  </a:schemeClr>
                </a:solidFill>
                <a:latin typeface="+mj-lt"/>
              </a:rPr>
              <a:t> </a:t>
            </a:r>
            <a:r>
              <a:rPr lang="en-GB" sz="1050" dirty="0" smtClean="0">
                <a:solidFill>
                  <a:schemeClr val="tx1">
                    <a:lumMod val="50000"/>
                  </a:schemeClr>
                </a:solidFill>
                <a:latin typeface="+mj-lt"/>
              </a:rPr>
              <a:t>have been increasingly engaged on RCS recently. </a:t>
            </a:r>
            <a:endParaRPr lang="en-GB" sz="1050" dirty="0">
              <a:solidFill>
                <a:schemeClr val="tx1">
                  <a:lumMod val="50000"/>
                </a:schemeClr>
              </a:solidFill>
              <a:latin typeface="+mj-lt"/>
            </a:endParaRPr>
          </a:p>
        </p:txBody>
      </p:sp>
      <p:sp>
        <p:nvSpPr>
          <p:cNvPr id="51" name="Rectangle 50"/>
          <p:cNvSpPr/>
          <p:nvPr/>
        </p:nvSpPr>
        <p:spPr>
          <a:xfrm>
            <a:off x="6051395" y="1828221"/>
            <a:ext cx="2663306" cy="20928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en-US" sz="1050" dirty="0">
                <a:solidFill>
                  <a:schemeClr val="tx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All on-premises and hosted vendors </a:t>
            </a:r>
            <a:br>
              <a:rPr lang="en-US" sz="1050" dirty="0">
                <a:solidFill>
                  <a:schemeClr val="tx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050" dirty="0">
                <a:solidFill>
                  <a:schemeClr val="tx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are committed to Universal Profile </a:t>
            </a:r>
          </a:p>
          <a:p>
            <a:pPr>
              <a:spcAft>
                <a:spcPts val="600"/>
              </a:spcAft>
            </a:pPr>
            <a:r>
              <a:rPr lang="en-US" sz="1050" dirty="0" smtClean="0">
                <a:solidFill>
                  <a:schemeClr val="tx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Cloud solutions are available  from Google, Samsung,  ZTE and others</a:t>
            </a:r>
          </a:p>
          <a:p>
            <a:pPr>
              <a:spcAft>
                <a:spcPts val="600"/>
              </a:spcAft>
            </a:pPr>
            <a:endParaRPr lang="en-US" sz="1050" dirty="0">
              <a:solidFill>
                <a:schemeClr val="tx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Aft>
                <a:spcPts val="600"/>
              </a:spcAft>
            </a:pPr>
            <a:r>
              <a:rPr lang="en-US" sz="1050" dirty="0" smtClean="0">
                <a:solidFill>
                  <a:schemeClr val="tx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On-premises solutions are available from Ericsson</a:t>
            </a:r>
            <a:r>
              <a:rPr lang="en-US" sz="1050" dirty="0">
                <a:solidFill>
                  <a:schemeClr val="tx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Huawei</a:t>
            </a:r>
            <a:r>
              <a:rPr lang="en-US" sz="1050" dirty="0" smtClean="0">
                <a:solidFill>
                  <a:schemeClr val="tx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Summit Tech,  </a:t>
            </a:r>
            <a:r>
              <a:rPr lang="en-US" sz="1050" dirty="0" err="1" smtClean="0">
                <a:solidFill>
                  <a:schemeClr val="tx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Mavenir</a:t>
            </a:r>
            <a:r>
              <a:rPr lang="en-US" sz="1050" dirty="0" smtClean="0">
                <a:solidFill>
                  <a:schemeClr val="tx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WIT  and others</a:t>
            </a:r>
            <a:endParaRPr lang="en-US" sz="1050" dirty="0">
              <a:solidFill>
                <a:schemeClr val="tx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Aft>
                <a:spcPts val="600"/>
              </a:spcAft>
            </a:pPr>
            <a:endParaRPr lang="en-US" sz="1050" i="1" dirty="0" smtClean="0">
              <a:solidFill>
                <a:schemeClr val="tx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Aft>
                <a:spcPts val="600"/>
              </a:spcAft>
            </a:pPr>
            <a:r>
              <a:rPr lang="en-US" sz="1050" i="1" dirty="0" smtClean="0">
                <a:solidFill>
                  <a:schemeClr val="tx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See GSMA.com for </a:t>
            </a:r>
            <a:r>
              <a:rPr lang="en-US" sz="1050" i="1" dirty="0">
                <a:solidFill>
                  <a:schemeClr val="tx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full details</a:t>
            </a:r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088" y="357240"/>
            <a:ext cx="1524962" cy="5974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34495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r:link="rId3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Straight Connector 11"/>
          <p:cNvCxnSpPr/>
          <p:nvPr/>
        </p:nvCxnSpPr>
        <p:spPr>
          <a:xfrm>
            <a:off x="2188002" y="440990"/>
            <a:ext cx="0" cy="432048"/>
          </a:xfrm>
          <a:prstGeom prst="line">
            <a:avLst/>
          </a:prstGeom>
          <a:ln>
            <a:solidFill>
              <a:schemeClr val="tx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xtBox 38"/>
          <p:cNvSpPr txBox="1"/>
          <p:nvPr/>
        </p:nvSpPr>
        <p:spPr>
          <a:xfrm>
            <a:off x="1788995" y="1235391"/>
            <a:ext cx="1005549" cy="4307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 sz="2000" b="1" dirty="0">
              <a:solidFill>
                <a:schemeClr val="accent3"/>
              </a:solidFill>
              <a:latin typeface="+mj-lt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0133" y="364835"/>
            <a:ext cx="1346598" cy="527965"/>
          </a:xfrm>
          <a:prstGeom prst="rect">
            <a:avLst/>
          </a:prstGeom>
        </p:spPr>
      </p:pic>
      <p:sp>
        <p:nvSpPr>
          <p:cNvPr id="7" name="Title 15"/>
          <p:cNvSpPr>
            <a:spLocks noGrp="1"/>
          </p:cNvSpPr>
          <p:nvPr>
            <p:ph type="title"/>
          </p:nvPr>
        </p:nvSpPr>
        <p:spPr>
          <a:xfrm>
            <a:off x="2554288" y="472199"/>
            <a:ext cx="6194176" cy="443367"/>
          </a:xfrm>
        </p:spPr>
        <p:txBody>
          <a:bodyPr>
            <a:normAutofit/>
          </a:bodyPr>
          <a:lstStyle/>
          <a:p>
            <a:r>
              <a:rPr lang="en-GB" sz="1800" b="0" dirty="0" smtClean="0"/>
              <a:t>RCS vs Other Messaging services </a:t>
            </a:r>
            <a:endParaRPr lang="en-GB" sz="1800" b="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30" t="12702" r="39964" b="6204"/>
          <a:stretch/>
        </p:blipFill>
        <p:spPr>
          <a:xfrm>
            <a:off x="1" y="929822"/>
            <a:ext cx="3779912" cy="3665764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1115616" y="4334058"/>
            <a:ext cx="2651688" cy="253916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GB" sz="1050" dirty="0" smtClean="0">
                <a:latin typeface="+mj-lt"/>
              </a:rPr>
              <a:t>Messaging apps by Monthly Active Users</a:t>
            </a:r>
            <a:endParaRPr lang="en-GB" sz="1050" dirty="0">
              <a:latin typeface="+mj-lt"/>
            </a:endParaRPr>
          </a:p>
        </p:txBody>
      </p:sp>
      <p:grpSp>
        <p:nvGrpSpPr>
          <p:cNvPr id="23" name="Group 22"/>
          <p:cNvGrpSpPr/>
          <p:nvPr/>
        </p:nvGrpSpPr>
        <p:grpSpPr>
          <a:xfrm>
            <a:off x="1475656" y="1131590"/>
            <a:ext cx="7416824" cy="2448272"/>
            <a:chOff x="1475656" y="1131590"/>
            <a:chExt cx="7416824" cy="2448272"/>
          </a:xfrm>
        </p:grpSpPr>
        <p:sp>
          <p:nvSpPr>
            <p:cNvPr id="9" name="Right Arrow 8"/>
            <p:cNvSpPr/>
            <p:nvPr/>
          </p:nvSpPr>
          <p:spPr>
            <a:xfrm rot="10800000">
              <a:off x="1475656" y="3219822"/>
              <a:ext cx="576064" cy="360040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grpSp>
          <p:nvGrpSpPr>
            <p:cNvPr id="20" name="Group 19"/>
            <p:cNvGrpSpPr/>
            <p:nvPr/>
          </p:nvGrpSpPr>
          <p:grpSpPr>
            <a:xfrm>
              <a:off x="2123728" y="1131590"/>
              <a:ext cx="6768752" cy="2426786"/>
              <a:chOff x="2123728" y="1131590"/>
              <a:chExt cx="6768752" cy="2426786"/>
            </a:xfrm>
          </p:grpSpPr>
          <p:sp>
            <p:nvSpPr>
              <p:cNvPr id="10" name="TextBox 9"/>
              <p:cNvSpPr txBox="1"/>
              <p:nvPr/>
            </p:nvSpPr>
            <p:spPr>
              <a:xfrm>
                <a:off x="2123728" y="3219822"/>
                <a:ext cx="1277914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GB" sz="1600" dirty="0" smtClean="0">
                    <a:latin typeface="+mj-lt"/>
                  </a:rPr>
                  <a:t>137  million </a:t>
                </a:r>
                <a:endParaRPr lang="en-GB" sz="1600" dirty="0">
                  <a:latin typeface="+mj-lt"/>
                </a:endParaRPr>
              </a:p>
            </p:txBody>
          </p:sp>
          <p:sp>
            <p:nvSpPr>
              <p:cNvPr id="17" name="TextBox 16"/>
              <p:cNvSpPr txBox="1"/>
              <p:nvPr/>
            </p:nvSpPr>
            <p:spPr>
              <a:xfrm>
                <a:off x="6242396" y="1131590"/>
                <a:ext cx="2650084" cy="83099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GB" sz="1600" dirty="0" smtClean="0">
                    <a:latin typeface="+mj-lt"/>
                  </a:rPr>
                  <a:t>Today</a:t>
                </a: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en-GB" sz="1600" dirty="0" smtClean="0">
                    <a:latin typeface="+mj-lt"/>
                  </a:rPr>
                  <a:t>50 announced networks</a:t>
                </a: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en-GB" sz="1600" dirty="0" smtClean="0">
                    <a:latin typeface="+mj-lt"/>
                  </a:rPr>
                  <a:t>137 million </a:t>
                </a:r>
                <a:r>
                  <a:rPr lang="en-GB" sz="1600" dirty="0" err="1" smtClean="0">
                    <a:latin typeface="+mj-lt"/>
                  </a:rPr>
                  <a:t>MaU</a:t>
                </a:r>
                <a:endParaRPr lang="en-GB" sz="1600" dirty="0">
                  <a:latin typeface="+mj-lt"/>
                </a:endParaRPr>
              </a:p>
            </p:txBody>
          </p:sp>
        </p:grpSp>
      </p:grpSp>
      <p:grpSp>
        <p:nvGrpSpPr>
          <p:cNvPr id="24" name="Group 23"/>
          <p:cNvGrpSpPr/>
          <p:nvPr/>
        </p:nvGrpSpPr>
        <p:grpSpPr>
          <a:xfrm>
            <a:off x="1861139" y="1131590"/>
            <a:ext cx="6311261" cy="1358860"/>
            <a:chOff x="1860084" y="1131590"/>
            <a:chExt cx="6311261" cy="1358860"/>
          </a:xfrm>
        </p:grpSpPr>
        <p:sp>
          <p:nvSpPr>
            <p:cNvPr id="15" name="Right Arrow 14"/>
            <p:cNvSpPr/>
            <p:nvPr/>
          </p:nvSpPr>
          <p:spPr>
            <a:xfrm rot="10800000">
              <a:off x="1860084" y="2130410"/>
              <a:ext cx="576064" cy="360040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2508156" y="2130410"/>
              <a:ext cx="1277914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1600" dirty="0" smtClean="0">
                  <a:latin typeface="+mj-lt"/>
                </a:rPr>
                <a:t>350  million </a:t>
              </a:r>
              <a:endParaRPr lang="en-GB" sz="1600" dirty="0">
                <a:latin typeface="+mj-lt"/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6228184" y="1131590"/>
              <a:ext cx="1943161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1600" dirty="0" smtClean="0">
                  <a:latin typeface="+mj-lt"/>
                </a:rPr>
                <a:t>By Q1 2018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GB" sz="1600" dirty="0" smtClean="0">
                  <a:latin typeface="+mj-lt"/>
                </a:rPr>
                <a:t>75 live networks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GB" sz="1600" dirty="0" smtClean="0">
                  <a:latin typeface="+mj-lt"/>
                </a:rPr>
                <a:t>350 million </a:t>
              </a:r>
              <a:r>
                <a:rPr lang="en-GB" sz="1600" dirty="0" err="1" smtClean="0">
                  <a:latin typeface="+mj-lt"/>
                </a:rPr>
                <a:t>MaU</a:t>
              </a:r>
              <a:endParaRPr lang="en-GB" sz="1600" dirty="0">
                <a:latin typeface="+mj-lt"/>
              </a:endParaRPr>
            </a:p>
          </p:txBody>
        </p:sp>
      </p:grpSp>
      <p:grpSp>
        <p:nvGrpSpPr>
          <p:cNvPr id="26" name="Group 25"/>
          <p:cNvGrpSpPr/>
          <p:nvPr/>
        </p:nvGrpSpPr>
        <p:grpSpPr>
          <a:xfrm>
            <a:off x="3444260" y="1050290"/>
            <a:ext cx="4840897" cy="912297"/>
            <a:chOff x="3444260" y="1050290"/>
            <a:chExt cx="4840897" cy="912297"/>
          </a:xfrm>
        </p:grpSpPr>
        <p:sp>
          <p:nvSpPr>
            <p:cNvPr id="18" name="Right Arrow 17"/>
            <p:cNvSpPr/>
            <p:nvPr/>
          </p:nvSpPr>
          <p:spPr>
            <a:xfrm rot="10800000">
              <a:off x="3444260" y="1050290"/>
              <a:ext cx="576064" cy="360040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600"/>
            </a:p>
          </p:txBody>
        </p:sp>
        <p:grpSp>
          <p:nvGrpSpPr>
            <p:cNvPr id="25" name="Group 24"/>
            <p:cNvGrpSpPr/>
            <p:nvPr/>
          </p:nvGrpSpPr>
          <p:grpSpPr>
            <a:xfrm>
              <a:off x="4092332" y="1050290"/>
              <a:ext cx="4192825" cy="912297"/>
              <a:chOff x="4092332" y="1050290"/>
              <a:chExt cx="4192825" cy="912297"/>
            </a:xfrm>
          </p:grpSpPr>
          <p:sp>
            <p:nvSpPr>
              <p:cNvPr id="19" name="TextBox 18"/>
              <p:cNvSpPr txBox="1"/>
              <p:nvPr/>
            </p:nvSpPr>
            <p:spPr>
              <a:xfrm>
                <a:off x="4092332" y="1050290"/>
                <a:ext cx="1220206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GB" sz="1600" dirty="0" smtClean="0">
                    <a:latin typeface="+mj-lt"/>
                  </a:rPr>
                  <a:t>1.05 billion </a:t>
                </a:r>
                <a:endParaRPr lang="en-GB" sz="1600" dirty="0">
                  <a:latin typeface="+mj-lt"/>
                </a:endParaRPr>
              </a:p>
            </p:txBody>
          </p:sp>
          <p:sp>
            <p:nvSpPr>
              <p:cNvPr id="22" name="TextBox 21"/>
              <p:cNvSpPr txBox="1"/>
              <p:nvPr/>
            </p:nvSpPr>
            <p:spPr>
              <a:xfrm>
                <a:off x="6228184" y="1131590"/>
                <a:ext cx="2056973" cy="83099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GB" sz="1600" dirty="0" smtClean="0">
                    <a:latin typeface="+mj-lt"/>
                  </a:rPr>
                  <a:t>By Q1 2019 (est.)</a:t>
                </a: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en-GB" sz="1600" dirty="0" smtClean="0">
                    <a:latin typeface="+mj-lt"/>
                  </a:rPr>
                  <a:t>130 live networks</a:t>
                </a: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en-GB" sz="1600" dirty="0" smtClean="0">
                    <a:latin typeface="+mj-lt"/>
                  </a:rPr>
                  <a:t>1.05 billion </a:t>
                </a:r>
                <a:r>
                  <a:rPr lang="en-GB" sz="1600" dirty="0" err="1" smtClean="0">
                    <a:latin typeface="+mj-lt"/>
                  </a:rPr>
                  <a:t>MaU</a:t>
                </a:r>
                <a:endParaRPr lang="en-GB" sz="1600" dirty="0">
                  <a:latin typeface="+mj-lt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961202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2391069" y="316870"/>
            <a:ext cx="6297835" cy="69600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200" kern="12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>
                    <a:lumMod val="50000"/>
                  </a:schemeClr>
                </a:solidFill>
              </a:rPr>
              <a:t>Messaging as a Platform (</a:t>
            </a:r>
            <a:r>
              <a:rPr lang="en-GB" sz="1800" dirty="0" err="1">
                <a:solidFill>
                  <a:schemeClr val="bg1">
                    <a:lumMod val="50000"/>
                  </a:schemeClr>
                </a:solidFill>
              </a:rPr>
              <a:t>MaaP</a:t>
            </a:r>
            <a:r>
              <a:rPr lang="en-GB" sz="1800" dirty="0">
                <a:solidFill>
                  <a:schemeClr val="bg1">
                    <a:lumMod val="50000"/>
                  </a:schemeClr>
                </a:solidFill>
              </a:rPr>
              <a:t>) Revenue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83329" y="3015357"/>
            <a:ext cx="1412865" cy="347031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31801" y="3469557"/>
            <a:ext cx="715920" cy="495965"/>
          </a:xfrm>
          <a:prstGeom prst="rect">
            <a:avLst/>
          </a:prstGeom>
        </p:spPr>
      </p:pic>
      <p:grpSp>
        <p:nvGrpSpPr>
          <p:cNvPr id="10" name="Group 9"/>
          <p:cNvGrpSpPr/>
          <p:nvPr/>
        </p:nvGrpSpPr>
        <p:grpSpPr>
          <a:xfrm>
            <a:off x="688847" y="1680288"/>
            <a:ext cx="2930700" cy="1411465"/>
            <a:chOff x="414470" y="1542304"/>
            <a:chExt cx="1630555" cy="1482122"/>
          </a:xfrm>
        </p:grpSpPr>
        <p:grpSp>
          <p:nvGrpSpPr>
            <p:cNvPr id="11" name="Group 10"/>
            <p:cNvGrpSpPr/>
            <p:nvPr/>
          </p:nvGrpSpPr>
          <p:grpSpPr>
            <a:xfrm>
              <a:off x="417407" y="1542304"/>
              <a:ext cx="1627618" cy="1440238"/>
              <a:chOff x="417407" y="1558568"/>
              <a:chExt cx="1627618" cy="1572116"/>
            </a:xfrm>
          </p:grpSpPr>
          <p:sp>
            <p:nvSpPr>
              <p:cNvPr id="13" name="Rectangle 12"/>
              <p:cNvSpPr/>
              <p:nvPr/>
            </p:nvSpPr>
            <p:spPr>
              <a:xfrm>
                <a:off x="417407" y="1558568"/>
                <a:ext cx="1627618" cy="1572116"/>
              </a:xfrm>
              <a:prstGeom prst="rect">
                <a:avLst/>
              </a:prstGeom>
              <a:solidFill>
                <a:schemeClr val="bg1">
                  <a:lumMod val="95000"/>
                  <a:alpha val="61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dirty="0">
                  <a:solidFill>
                    <a:srgbClr val="FFFFFF"/>
                  </a:solidFill>
                </a:endParaRPr>
              </a:p>
            </p:txBody>
          </p:sp>
          <p:sp>
            <p:nvSpPr>
              <p:cNvPr id="14" name="Rectangle 13"/>
              <p:cNvSpPr/>
              <p:nvPr/>
            </p:nvSpPr>
            <p:spPr>
              <a:xfrm>
                <a:off x="417407" y="1559459"/>
                <a:ext cx="1627618" cy="45719"/>
              </a:xfrm>
              <a:prstGeom prst="rect">
                <a:avLst/>
              </a:prstGeom>
              <a:solidFill>
                <a:srgbClr val="95226C">
                  <a:alpha val="61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12" name="Rectangle 11"/>
            <p:cNvSpPr/>
            <p:nvPr/>
          </p:nvSpPr>
          <p:spPr>
            <a:xfrm>
              <a:off x="414470" y="2982542"/>
              <a:ext cx="1627618" cy="41884"/>
            </a:xfrm>
            <a:prstGeom prst="rect">
              <a:avLst/>
            </a:prstGeom>
            <a:solidFill>
              <a:schemeClr val="tx1">
                <a:lumMod val="60000"/>
                <a:lumOff val="40000"/>
                <a:alpha val="6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rgbClr val="FFFFFF"/>
                </a:solidFill>
              </a:endParaRPr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803507" y="1727379"/>
            <a:ext cx="2588713" cy="1076251"/>
            <a:chOff x="857738" y="1578449"/>
            <a:chExt cx="2718303" cy="1130128"/>
          </a:xfrm>
        </p:grpSpPr>
        <p:sp>
          <p:nvSpPr>
            <p:cNvPr id="16" name="Title 1"/>
            <p:cNvSpPr txBox="1">
              <a:spLocks/>
            </p:cNvSpPr>
            <p:nvPr/>
          </p:nvSpPr>
          <p:spPr>
            <a:xfrm>
              <a:off x="857738" y="1578449"/>
              <a:ext cx="1872208" cy="443364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l" defTabSz="457200" rtl="0" eaLnBrk="1" latinLnBrk="0" hangingPunct="1">
                <a:spcBef>
                  <a:spcPct val="0"/>
                </a:spcBef>
                <a:buNone/>
                <a:defRPr sz="3200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en-GB" sz="1600" dirty="0">
                  <a:solidFill>
                    <a:srgbClr val="5C5C5C">
                      <a:lumMod val="50000"/>
                    </a:srgbClr>
                  </a:solidFill>
                </a:rPr>
                <a:t>A2P Messaging</a:t>
              </a:r>
            </a:p>
          </p:txBody>
        </p:sp>
        <p:sp>
          <p:nvSpPr>
            <p:cNvPr id="17" name="Rectangle 16"/>
            <p:cNvSpPr/>
            <p:nvPr/>
          </p:nvSpPr>
          <p:spPr>
            <a:xfrm>
              <a:off x="857738" y="2021812"/>
              <a:ext cx="2718303" cy="686765"/>
            </a:xfrm>
            <a:prstGeom prst="rect">
              <a:avLst/>
            </a:prstGeom>
            <a:noFill/>
            <a:effectLst>
              <a:reflection endPos="0" dist="50800" dir="5400000" sy="-100000" algn="bl" rotWithShape="0"/>
            </a:effectLst>
          </p:spPr>
          <p:txBody>
            <a:bodyPr wrap="square">
              <a:spAutoFit/>
            </a:bodyPr>
            <a:lstStyle/>
            <a:p>
              <a:pPr marL="269875" indent="-269875">
                <a:spcAft>
                  <a:spcPts val="600"/>
                </a:spcAft>
                <a:buSzPct val="150000"/>
                <a:buFontTx/>
                <a:buBlip>
                  <a:blip r:embed="rId4"/>
                </a:buBlip>
              </a:pPr>
              <a:r>
                <a:rPr lang="en-GB" sz="1050" dirty="0">
                  <a:solidFill>
                    <a:srgbClr val="5C5C5C">
                      <a:lumMod val="75000"/>
                    </a:srgbClr>
                  </a:solidFill>
                  <a:latin typeface="Arial"/>
                </a:rPr>
                <a:t>Improving existing A2P SMS </a:t>
              </a:r>
              <a:br>
                <a:rPr lang="en-GB" sz="1050" dirty="0">
                  <a:solidFill>
                    <a:srgbClr val="5C5C5C">
                      <a:lumMod val="75000"/>
                    </a:srgbClr>
                  </a:solidFill>
                  <a:latin typeface="Arial"/>
                </a:rPr>
              </a:br>
              <a:r>
                <a:rPr lang="en-GB" sz="1050" dirty="0">
                  <a:solidFill>
                    <a:srgbClr val="5C5C5C">
                      <a:lumMod val="75000"/>
                    </a:srgbClr>
                  </a:solidFill>
                  <a:latin typeface="Arial"/>
                </a:rPr>
                <a:t>business with rich cards, receipts</a:t>
              </a:r>
            </a:p>
            <a:p>
              <a:pPr>
                <a:spcAft>
                  <a:spcPts val="600"/>
                </a:spcAft>
                <a:buSzPct val="150000"/>
              </a:pPr>
              <a:r>
                <a:rPr lang="en-GB" sz="1050" b="1" i="1" dirty="0">
                  <a:solidFill>
                    <a:srgbClr val="5C5C5C">
                      <a:lumMod val="75000"/>
                    </a:srgbClr>
                  </a:solidFill>
                  <a:latin typeface="Arial"/>
                </a:rPr>
                <a:t>Potential: </a:t>
              </a:r>
              <a:r>
                <a:rPr lang="en-GB" sz="1050" i="1" dirty="0" smtClean="0">
                  <a:solidFill>
                    <a:srgbClr val="5C5C5C">
                      <a:lumMod val="75000"/>
                    </a:srgbClr>
                  </a:solidFill>
                  <a:latin typeface="Arial"/>
                </a:rPr>
                <a:t>&gt;$90bn</a:t>
              </a:r>
              <a:endParaRPr lang="en-GB" sz="1050" i="1" dirty="0">
                <a:solidFill>
                  <a:srgbClr val="5C5C5C">
                    <a:lumMod val="75000"/>
                  </a:srgbClr>
                </a:solidFill>
                <a:latin typeface="Arial"/>
              </a:endParaRPr>
            </a:p>
          </p:txBody>
        </p:sp>
      </p:grpSp>
      <p:pic>
        <p:nvPicPr>
          <p:cNvPr id="18" name="Picture 1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40510" y="1878340"/>
            <a:ext cx="467013" cy="430472"/>
          </a:xfrm>
          <a:prstGeom prst="rect">
            <a:avLst/>
          </a:prstGeom>
        </p:spPr>
      </p:pic>
      <p:grpSp>
        <p:nvGrpSpPr>
          <p:cNvPr id="19" name="Group 18"/>
          <p:cNvGrpSpPr/>
          <p:nvPr/>
        </p:nvGrpSpPr>
        <p:grpSpPr>
          <a:xfrm>
            <a:off x="5534372" y="3303648"/>
            <a:ext cx="2930700" cy="1411465"/>
            <a:chOff x="5502561" y="3246929"/>
            <a:chExt cx="3077410" cy="1482122"/>
          </a:xfrm>
        </p:grpSpPr>
        <p:grpSp>
          <p:nvGrpSpPr>
            <p:cNvPr id="20" name="Group 19"/>
            <p:cNvGrpSpPr/>
            <p:nvPr/>
          </p:nvGrpSpPr>
          <p:grpSpPr>
            <a:xfrm>
              <a:off x="5502561" y="3246929"/>
              <a:ext cx="3077410" cy="1482122"/>
              <a:chOff x="414470" y="1542304"/>
              <a:chExt cx="1630555" cy="1482122"/>
            </a:xfrm>
          </p:grpSpPr>
          <p:grpSp>
            <p:nvGrpSpPr>
              <p:cNvPr id="25" name="Group 24"/>
              <p:cNvGrpSpPr/>
              <p:nvPr/>
            </p:nvGrpSpPr>
            <p:grpSpPr>
              <a:xfrm>
                <a:off x="417407" y="1542304"/>
                <a:ext cx="1627618" cy="1440238"/>
                <a:chOff x="417407" y="1558568"/>
                <a:chExt cx="1627618" cy="1572116"/>
              </a:xfrm>
            </p:grpSpPr>
            <p:sp>
              <p:nvSpPr>
                <p:cNvPr id="27" name="Rectangle 26"/>
                <p:cNvSpPr/>
                <p:nvPr/>
              </p:nvSpPr>
              <p:spPr>
                <a:xfrm>
                  <a:off x="417407" y="1558568"/>
                  <a:ext cx="1627618" cy="1572116"/>
                </a:xfrm>
                <a:prstGeom prst="rect">
                  <a:avLst/>
                </a:prstGeom>
                <a:solidFill>
                  <a:schemeClr val="bg1">
                    <a:lumMod val="95000"/>
                    <a:alpha val="61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28" name="Rectangle 27"/>
                <p:cNvSpPr/>
                <p:nvPr/>
              </p:nvSpPr>
              <p:spPr>
                <a:xfrm>
                  <a:off x="417407" y="1559459"/>
                  <a:ext cx="1627618" cy="45719"/>
                </a:xfrm>
                <a:prstGeom prst="rect">
                  <a:avLst/>
                </a:prstGeom>
                <a:solidFill>
                  <a:srgbClr val="95226C">
                    <a:alpha val="61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>
                    <a:solidFill>
                      <a:srgbClr val="FFFFFF"/>
                    </a:solidFill>
                  </a:endParaRPr>
                </a:p>
              </p:txBody>
            </p:sp>
          </p:grpSp>
          <p:sp>
            <p:nvSpPr>
              <p:cNvPr id="26" name="Rectangle 25"/>
              <p:cNvSpPr/>
              <p:nvPr/>
            </p:nvSpPr>
            <p:spPr>
              <a:xfrm>
                <a:off x="414470" y="2982542"/>
                <a:ext cx="1627618" cy="41884"/>
              </a:xfrm>
              <a:prstGeom prst="rect">
                <a:avLst/>
              </a:prstGeom>
              <a:solidFill>
                <a:schemeClr val="tx1">
                  <a:lumMod val="60000"/>
                  <a:lumOff val="40000"/>
                  <a:alpha val="61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21" name="Group 20"/>
            <p:cNvGrpSpPr/>
            <p:nvPr/>
          </p:nvGrpSpPr>
          <p:grpSpPr>
            <a:xfrm>
              <a:off x="5617284" y="3309912"/>
              <a:ext cx="2718303" cy="1258972"/>
              <a:chOff x="700986" y="1552322"/>
              <a:chExt cx="2718303" cy="1258972"/>
            </a:xfrm>
          </p:grpSpPr>
          <p:sp>
            <p:nvSpPr>
              <p:cNvPr id="23" name="Title 1"/>
              <p:cNvSpPr txBox="1">
                <a:spLocks/>
              </p:cNvSpPr>
              <p:nvPr/>
            </p:nvSpPr>
            <p:spPr>
              <a:xfrm>
                <a:off x="718404" y="1552322"/>
                <a:ext cx="2413436" cy="443364"/>
              </a:xfrm>
              <a:prstGeom prst="rect">
                <a:avLst/>
              </a:prstGeom>
            </p:spPr>
            <p:txBody>
              <a:bodyPr vert="horz" lIns="91440" tIns="45720" rIns="91440" bIns="45720" rtlCol="0" anchor="ctr">
                <a:noAutofit/>
              </a:bodyPr>
              <a:lstStyle>
                <a:lvl1pPr algn="l" defTabSz="457200" rtl="0" eaLnBrk="1" latinLnBrk="0" hangingPunct="1">
                  <a:spcBef>
                    <a:spcPct val="0"/>
                  </a:spcBef>
                  <a:buNone/>
                  <a:defRPr sz="3200" kern="12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r>
                  <a:rPr lang="en-GB" sz="1600" dirty="0">
                    <a:solidFill>
                      <a:srgbClr val="5C5C5C">
                        <a:lumMod val="50000"/>
                      </a:srgbClr>
                    </a:solidFill>
                  </a:rPr>
                  <a:t>Artificial Intelligence</a:t>
                </a:r>
              </a:p>
            </p:txBody>
          </p:sp>
          <p:sp>
            <p:nvSpPr>
              <p:cNvPr id="24" name="Rectangle 23"/>
              <p:cNvSpPr/>
              <p:nvPr/>
            </p:nvSpPr>
            <p:spPr>
              <a:xfrm>
                <a:off x="700986" y="1995686"/>
                <a:ext cx="2718303" cy="815608"/>
              </a:xfrm>
              <a:prstGeom prst="rect">
                <a:avLst/>
              </a:prstGeom>
              <a:noFill/>
              <a:effectLst>
                <a:reflection endPos="0" dist="50800" dir="5400000" sy="-100000" algn="bl" rotWithShape="0"/>
              </a:effectLst>
            </p:spPr>
            <p:txBody>
              <a:bodyPr wrap="square">
                <a:spAutoFit/>
              </a:bodyPr>
              <a:lstStyle/>
              <a:p>
                <a:pPr marL="269875" indent="-269875">
                  <a:spcAft>
                    <a:spcPts val="600"/>
                  </a:spcAft>
                  <a:buSzPct val="150000"/>
                  <a:buFontTx/>
                  <a:buBlip>
                    <a:blip r:embed="rId4"/>
                  </a:buBlip>
                </a:pPr>
                <a:r>
                  <a:rPr lang="en-GB" sz="1050" dirty="0">
                    <a:solidFill>
                      <a:srgbClr val="5C5C5C">
                        <a:lumMod val="75000"/>
                      </a:srgbClr>
                    </a:solidFill>
                    <a:latin typeface="Arial"/>
                  </a:rPr>
                  <a:t>Applications in business, local government , health, transport and many other fields</a:t>
                </a:r>
              </a:p>
              <a:p>
                <a:pPr>
                  <a:spcAft>
                    <a:spcPts val="600"/>
                  </a:spcAft>
                  <a:buSzPct val="150000"/>
                </a:pPr>
                <a:r>
                  <a:rPr lang="en-GB" sz="1050" b="1" i="1" dirty="0">
                    <a:solidFill>
                      <a:srgbClr val="5C5C5C">
                        <a:lumMod val="75000"/>
                      </a:srgbClr>
                    </a:solidFill>
                    <a:latin typeface="Arial"/>
                  </a:rPr>
                  <a:t>Potential: </a:t>
                </a:r>
                <a:r>
                  <a:rPr lang="en-GB" sz="1050" i="1" dirty="0">
                    <a:solidFill>
                      <a:srgbClr val="5C5C5C">
                        <a:lumMod val="75000"/>
                      </a:srgbClr>
                    </a:solidFill>
                    <a:latin typeface="Arial"/>
                  </a:rPr>
                  <a:t>Unknown</a:t>
                </a:r>
              </a:p>
            </p:txBody>
          </p:sp>
        </p:grpSp>
        <p:pic>
          <p:nvPicPr>
            <p:cNvPr id="22" name="Picture 21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7990525" y="3462460"/>
              <a:ext cx="489345" cy="453442"/>
            </a:xfrm>
            <a:prstGeom prst="rect">
              <a:avLst/>
            </a:prstGeom>
          </p:spPr>
        </p:pic>
      </p:grpSp>
      <p:grpSp>
        <p:nvGrpSpPr>
          <p:cNvPr id="29" name="Group 28"/>
          <p:cNvGrpSpPr/>
          <p:nvPr/>
        </p:nvGrpSpPr>
        <p:grpSpPr>
          <a:xfrm>
            <a:off x="683568" y="3303648"/>
            <a:ext cx="2930700" cy="1411465"/>
            <a:chOff x="408927" y="3246929"/>
            <a:chExt cx="3077410" cy="1482122"/>
          </a:xfrm>
        </p:grpSpPr>
        <p:grpSp>
          <p:nvGrpSpPr>
            <p:cNvPr id="30" name="Group 29"/>
            <p:cNvGrpSpPr/>
            <p:nvPr/>
          </p:nvGrpSpPr>
          <p:grpSpPr>
            <a:xfrm>
              <a:off x="408927" y="3246929"/>
              <a:ext cx="3077410" cy="1482122"/>
              <a:chOff x="414470" y="1542304"/>
              <a:chExt cx="1630555" cy="1482122"/>
            </a:xfrm>
          </p:grpSpPr>
          <p:grpSp>
            <p:nvGrpSpPr>
              <p:cNvPr id="35" name="Group 34"/>
              <p:cNvGrpSpPr/>
              <p:nvPr/>
            </p:nvGrpSpPr>
            <p:grpSpPr>
              <a:xfrm>
                <a:off x="417407" y="1542304"/>
                <a:ext cx="1627618" cy="1440238"/>
                <a:chOff x="417407" y="1558568"/>
                <a:chExt cx="1627618" cy="1572116"/>
              </a:xfrm>
            </p:grpSpPr>
            <p:sp>
              <p:nvSpPr>
                <p:cNvPr id="37" name="Rectangle 36"/>
                <p:cNvSpPr/>
                <p:nvPr/>
              </p:nvSpPr>
              <p:spPr>
                <a:xfrm>
                  <a:off x="417407" y="1558568"/>
                  <a:ext cx="1627618" cy="1572116"/>
                </a:xfrm>
                <a:prstGeom prst="rect">
                  <a:avLst/>
                </a:prstGeom>
                <a:solidFill>
                  <a:schemeClr val="bg1">
                    <a:lumMod val="95000"/>
                    <a:alpha val="61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38" name="Rectangle 37"/>
                <p:cNvSpPr/>
                <p:nvPr/>
              </p:nvSpPr>
              <p:spPr>
                <a:xfrm>
                  <a:off x="417407" y="1559459"/>
                  <a:ext cx="1627618" cy="45719"/>
                </a:xfrm>
                <a:prstGeom prst="rect">
                  <a:avLst/>
                </a:prstGeom>
                <a:solidFill>
                  <a:srgbClr val="95226C">
                    <a:alpha val="61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>
                    <a:solidFill>
                      <a:srgbClr val="FFFFFF"/>
                    </a:solidFill>
                  </a:endParaRPr>
                </a:p>
              </p:txBody>
            </p:sp>
          </p:grpSp>
          <p:sp>
            <p:nvSpPr>
              <p:cNvPr id="36" name="Rectangle 35"/>
              <p:cNvSpPr/>
              <p:nvPr/>
            </p:nvSpPr>
            <p:spPr>
              <a:xfrm>
                <a:off x="414470" y="2982542"/>
                <a:ext cx="1627618" cy="41884"/>
              </a:xfrm>
              <a:prstGeom prst="rect">
                <a:avLst/>
              </a:prstGeom>
              <a:solidFill>
                <a:schemeClr val="tx1">
                  <a:lumMod val="60000"/>
                  <a:lumOff val="40000"/>
                  <a:alpha val="61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31" name="Group 30"/>
            <p:cNvGrpSpPr/>
            <p:nvPr/>
          </p:nvGrpSpPr>
          <p:grpSpPr>
            <a:xfrm>
              <a:off x="529889" y="3309912"/>
              <a:ext cx="2718303" cy="1097389"/>
              <a:chOff x="761949" y="1552322"/>
              <a:chExt cx="2718303" cy="1097389"/>
            </a:xfrm>
          </p:grpSpPr>
          <p:sp>
            <p:nvSpPr>
              <p:cNvPr id="33" name="Title 1"/>
              <p:cNvSpPr txBox="1">
                <a:spLocks/>
              </p:cNvSpPr>
              <p:nvPr/>
            </p:nvSpPr>
            <p:spPr>
              <a:xfrm>
                <a:off x="761949" y="1552322"/>
                <a:ext cx="1872208" cy="443364"/>
              </a:xfrm>
              <a:prstGeom prst="rect">
                <a:avLst/>
              </a:prstGeom>
            </p:spPr>
            <p:txBody>
              <a:bodyPr vert="horz" lIns="91440" tIns="45720" rIns="91440" bIns="45720" rtlCol="0" anchor="ctr">
                <a:noAutofit/>
              </a:bodyPr>
              <a:lstStyle>
                <a:lvl1pPr algn="l" defTabSz="457200" rtl="0" eaLnBrk="1" latinLnBrk="0" hangingPunct="1">
                  <a:spcBef>
                    <a:spcPct val="0"/>
                  </a:spcBef>
                  <a:buNone/>
                  <a:defRPr sz="3200" kern="12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r>
                  <a:rPr lang="en-GB" sz="1600" dirty="0">
                    <a:solidFill>
                      <a:srgbClr val="5C5C5C">
                        <a:lumMod val="50000"/>
                      </a:srgbClr>
                    </a:solidFill>
                  </a:rPr>
                  <a:t>Plug-ins</a:t>
                </a:r>
              </a:p>
            </p:txBody>
          </p:sp>
          <p:sp>
            <p:nvSpPr>
              <p:cNvPr id="34" name="Rectangle 33"/>
              <p:cNvSpPr/>
              <p:nvPr/>
            </p:nvSpPr>
            <p:spPr>
              <a:xfrm>
                <a:off x="761949" y="1995686"/>
                <a:ext cx="2718303" cy="654025"/>
              </a:xfrm>
              <a:prstGeom prst="rect">
                <a:avLst/>
              </a:prstGeom>
              <a:noFill/>
              <a:effectLst>
                <a:reflection endPos="0" dist="50800" dir="5400000" sy="-100000" algn="bl" rotWithShape="0"/>
              </a:effectLst>
            </p:spPr>
            <p:txBody>
              <a:bodyPr wrap="square">
                <a:spAutoFit/>
              </a:bodyPr>
              <a:lstStyle/>
              <a:p>
                <a:pPr marL="269875" indent="-269875">
                  <a:spcAft>
                    <a:spcPts val="600"/>
                  </a:spcAft>
                  <a:buSzPct val="150000"/>
                  <a:buFontTx/>
                  <a:buBlip>
                    <a:blip r:embed="rId4"/>
                  </a:buBlip>
                </a:pPr>
                <a:r>
                  <a:rPr lang="en-GB" sz="1050" dirty="0">
                    <a:solidFill>
                      <a:srgbClr val="5C5C5C">
                        <a:lumMod val="75000"/>
                      </a:srgbClr>
                    </a:solidFill>
                    <a:latin typeface="Arial"/>
                  </a:rPr>
                  <a:t>Stickers, chat-based tools and </a:t>
                </a:r>
                <a:br>
                  <a:rPr lang="en-GB" sz="1050" dirty="0">
                    <a:solidFill>
                      <a:srgbClr val="5C5C5C">
                        <a:lumMod val="75000"/>
                      </a:srgbClr>
                    </a:solidFill>
                    <a:latin typeface="Arial"/>
                  </a:rPr>
                </a:br>
                <a:r>
                  <a:rPr lang="en-GB" sz="1050" dirty="0">
                    <a:solidFill>
                      <a:srgbClr val="5C5C5C">
                        <a:lumMod val="75000"/>
                      </a:srgbClr>
                    </a:solidFill>
                    <a:latin typeface="Arial"/>
                  </a:rPr>
                  <a:t>games etc.</a:t>
                </a:r>
              </a:p>
              <a:p>
                <a:pPr>
                  <a:spcAft>
                    <a:spcPts val="600"/>
                  </a:spcAft>
                  <a:buSzPct val="150000"/>
                </a:pPr>
                <a:r>
                  <a:rPr lang="en-GB" sz="1050" b="1" i="1" dirty="0">
                    <a:solidFill>
                      <a:srgbClr val="5C5C5C">
                        <a:lumMod val="75000"/>
                      </a:srgbClr>
                    </a:solidFill>
                    <a:latin typeface="Arial"/>
                  </a:rPr>
                  <a:t>Potential: </a:t>
                </a:r>
                <a:r>
                  <a:rPr lang="en-GB" sz="1050" i="1" dirty="0">
                    <a:solidFill>
                      <a:srgbClr val="5C5C5C">
                        <a:lumMod val="75000"/>
                      </a:srgbClr>
                    </a:solidFill>
                    <a:latin typeface="Arial"/>
                  </a:rPr>
                  <a:t>$2-3bn</a:t>
                </a:r>
              </a:p>
            </p:txBody>
          </p:sp>
        </p:grpSp>
        <p:pic>
          <p:nvPicPr>
            <p:cNvPr id="32" name="Picture 31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2887555" y="3462460"/>
              <a:ext cx="482996" cy="443042"/>
            </a:xfrm>
            <a:prstGeom prst="rect">
              <a:avLst/>
            </a:prstGeom>
          </p:spPr>
        </p:pic>
      </p:grpSp>
      <p:grpSp>
        <p:nvGrpSpPr>
          <p:cNvPr id="39" name="Group 38"/>
          <p:cNvGrpSpPr/>
          <p:nvPr/>
        </p:nvGrpSpPr>
        <p:grpSpPr>
          <a:xfrm>
            <a:off x="5436095" y="1680483"/>
            <a:ext cx="3082953" cy="1411465"/>
            <a:chOff x="5399365" y="1542509"/>
            <a:chExt cx="3237285" cy="1482122"/>
          </a:xfrm>
        </p:grpSpPr>
        <p:grpSp>
          <p:nvGrpSpPr>
            <p:cNvPr id="40" name="Group 39"/>
            <p:cNvGrpSpPr/>
            <p:nvPr/>
          </p:nvGrpSpPr>
          <p:grpSpPr>
            <a:xfrm>
              <a:off x="5493455" y="1542509"/>
              <a:ext cx="3077410" cy="1482122"/>
              <a:chOff x="414470" y="1542304"/>
              <a:chExt cx="1630555" cy="1482122"/>
            </a:xfrm>
          </p:grpSpPr>
          <p:grpSp>
            <p:nvGrpSpPr>
              <p:cNvPr id="47" name="Group 46"/>
              <p:cNvGrpSpPr/>
              <p:nvPr/>
            </p:nvGrpSpPr>
            <p:grpSpPr>
              <a:xfrm>
                <a:off x="417407" y="1542304"/>
                <a:ext cx="1627618" cy="1440238"/>
                <a:chOff x="417407" y="1558568"/>
                <a:chExt cx="1627618" cy="1572116"/>
              </a:xfrm>
            </p:grpSpPr>
            <p:sp>
              <p:nvSpPr>
                <p:cNvPr id="49" name="Rectangle 48"/>
                <p:cNvSpPr/>
                <p:nvPr/>
              </p:nvSpPr>
              <p:spPr>
                <a:xfrm>
                  <a:off x="417407" y="1558568"/>
                  <a:ext cx="1627618" cy="1572116"/>
                </a:xfrm>
                <a:prstGeom prst="rect">
                  <a:avLst/>
                </a:prstGeom>
                <a:solidFill>
                  <a:schemeClr val="bg1">
                    <a:lumMod val="95000"/>
                    <a:alpha val="61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50" name="Rectangle 49"/>
                <p:cNvSpPr/>
                <p:nvPr/>
              </p:nvSpPr>
              <p:spPr>
                <a:xfrm>
                  <a:off x="417407" y="1559459"/>
                  <a:ext cx="1627618" cy="45719"/>
                </a:xfrm>
                <a:prstGeom prst="rect">
                  <a:avLst/>
                </a:prstGeom>
                <a:solidFill>
                  <a:srgbClr val="95226C">
                    <a:alpha val="61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>
                    <a:solidFill>
                      <a:srgbClr val="FFFFFF"/>
                    </a:solidFill>
                  </a:endParaRPr>
                </a:p>
              </p:txBody>
            </p:sp>
          </p:grpSp>
          <p:sp>
            <p:nvSpPr>
              <p:cNvPr id="48" name="Rectangle 47"/>
              <p:cNvSpPr/>
              <p:nvPr/>
            </p:nvSpPr>
            <p:spPr>
              <a:xfrm>
                <a:off x="414470" y="2982542"/>
                <a:ext cx="1627618" cy="41884"/>
              </a:xfrm>
              <a:prstGeom prst="rect">
                <a:avLst/>
              </a:prstGeom>
              <a:solidFill>
                <a:schemeClr val="tx1">
                  <a:lumMod val="60000"/>
                  <a:lumOff val="40000"/>
                  <a:alpha val="61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>
                  <a:solidFill>
                    <a:srgbClr val="FFFFFF"/>
                  </a:solidFill>
                </a:endParaRPr>
              </a:p>
            </p:txBody>
          </p:sp>
        </p:grpSp>
        <p:pic>
          <p:nvPicPr>
            <p:cNvPr id="41" name="Picture 40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8091117" y="1678361"/>
              <a:ext cx="483982" cy="533447"/>
            </a:xfrm>
            <a:prstGeom prst="rect">
              <a:avLst/>
            </a:prstGeom>
          </p:spPr>
        </p:pic>
        <p:grpSp>
          <p:nvGrpSpPr>
            <p:cNvPr id="42" name="Group 41"/>
            <p:cNvGrpSpPr/>
            <p:nvPr/>
          </p:nvGrpSpPr>
          <p:grpSpPr>
            <a:xfrm>
              <a:off x="5399365" y="1575614"/>
              <a:ext cx="3237285" cy="1393609"/>
              <a:chOff x="5399365" y="1575614"/>
              <a:chExt cx="3237285" cy="1393609"/>
            </a:xfrm>
          </p:grpSpPr>
          <p:grpSp>
            <p:nvGrpSpPr>
              <p:cNvPr id="43" name="Group 42"/>
              <p:cNvGrpSpPr/>
              <p:nvPr/>
            </p:nvGrpSpPr>
            <p:grpSpPr>
              <a:xfrm>
                <a:off x="5399365" y="1575614"/>
                <a:ext cx="3237285" cy="1393609"/>
                <a:chOff x="646017" y="1578449"/>
                <a:chExt cx="3237285" cy="1393609"/>
              </a:xfrm>
            </p:grpSpPr>
            <p:sp>
              <p:nvSpPr>
                <p:cNvPr id="45" name="Title 1"/>
                <p:cNvSpPr txBox="1">
                  <a:spLocks/>
                </p:cNvSpPr>
                <p:nvPr/>
              </p:nvSpPr>
              <p:spPr>
                <a:xfrm>
                  <a:off x="646017" y="1578449"/>
                  <a:ext cx="2722057" cy="443364"/>
                </a:xfrm>
                <a:prstGeom prst="rect">
                  <a:avLst/>
                </a:prstGeom>
              </p:spPr>
              <p:txBody>
                <a:bodyPr vert="horz" lIns="91440" tIns="45720" rIns="91440" bIns="45720" rtlCol="0" anchor="ctr">
                  <a:noAutofit/>
                </a:bodyPr>
                <a:lstStyle>
                  <a:lvl1pPr algn="l" defTabSz="457200" rtl="0" eaLnBrk="1" latinLnBrk="0" hangingPunct="1">
                    <a:spcBef>
                      <a:spcPct val="0"/>
                    </a:spcBef>
                    <a:buNone/>
                    <a:defRPr sz="3200" kern="120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j-lt"/>
                      <a:ea typeface="+mj-ea"/>
                      <a:cs typeface="+mj-cs"/>
                    </a:defRPr>
                  </a:lvl1pPr>
                </a:lstStyle>
                <a:p>
                  <a:r>
                    <a:rPr lang="en-GB" sz="1600" dirty="0" smtClean="0">
                      <a:solidFill>
                        <a:srgbClr val="5C5C5C">
                          <a:lumMod val="50000"/>
                        </a:srgbClr>
                      </a:solidFill>
                    </a:rPr>
                    <a:t>Conversational Commerce</a:t>
                  </a:r>
                  <a:endParaRPr lang="en-GB" sz="1800" dirty="0">
                    <a:solidFill>
                      <a:srgbClr val="5C5C5C">
                        <a:lumMod val="50000"/>
                      </a:srgbClr>
                    </a:solidFill>
                  </a:endParaRPr>
                </a:p>
              </p:txBody>
            </p:sp>
            <p:sp>
              <p:nvSpPr>
                <p:cNvPr id="46" name="Rectangle 45"/>
                <p:cNvSpPr/>
                <p:nvPr/>
              </p:nvSpPr>
              <p:spPr>
                <a:xfrm>
                  <a:off x="857738" y="1978268"/>
                  <a:ext cx="3025564" cy="993790"/>
                </a:xfrm>
                <a:prstGeom prst="rect">
                  <a:avLst/>
                </a:prstGeom>
                <a:noFill/>
                <a:effectLst>
                  <a:reflection endPos="0" dist="50800" dir="5400000" sy="-100000" algn="bl" rotWithShape="0"/>
                </a:effectLst>
              </p:spPr>
              <p:txBody>
                <a:bodyPr wrap="square">
                  <a:spAutoFit/>
                </a:bodyPr>
                <a:lstStyle/>
                <a:p>
                  <a:pPr marL="269875" indent="-269875">
                    <a:spcAft>
                      <a:spcPts val="600"/>
                    </a:spcAft>
                    <a:buSzPct val="150000"/>
                    <a:buFontTx/>
                    <a:buBlip>
                      <a:blip r:embed="rId4"/>
                    </a:buBlip>
                  </a:pPr>
                  <a:r>
                    <a:rPr lang="en-GB" sz="1000" dirty="0">
                      <a:solidFill>
                        <a:srgbClr val="5C5C5C">
                          <a:lumMod val="75000"/>
                        </a:srgbClr>
                      </a:solidFill>
                      <a:latin typeface="Arial"/>
                    </a:rPr>
                    <a:t>On-line Search, Digital Personal </a:t>
                  </a:r>
                  <a:br>
                    <a:rPr lang="en-GB" sz="1000" dirty="0">
                      <a:solidFill>
                        <a:srgbClr val="5C5C5C">
                          <a:lumMod val="75000"/>
                        </a:srgbClr>
                      </a:solidFill>
                      <a:latin typeface="Arial"/>
                    </a:rPr>
                  </a:br>
                  <a:r>
                    <a:rPr lang="en-GB" sz="1000" dirty="0">
                      <a:solidFill>
                        <a:srgbClr val="5C5C5C">
                          <a:lumMod val="75000"/>
                        </a:srgbClr>
                      </a:solidFill>
                      <a:latin typeface="Arial"/>
                    </a:rPr>
                    <a:t>Assistants, Customer Support </a:t>
                  </a:r>
                  <a:br>
                    <a:rPr lang="en-GB" sz="1000" dirty="0">
                      <a:solidFill>
                        <a:srgbClr val="5C5C5C">
                          <a:lumMod val="75000"/>
                        </a:srgbClr>
                      </a:solidFill>
                      <a:latin typeface="Arial"/>
                    </a:rPr>
                  </a:br>
                  <a:r>
                    <a:rPr lang="en-GB" sz="1000" dirty="0">
                      <a:solidFill>
                        <a:srgbClr val="5C5C5C">
                          <a:lumMod val="75000"/>
                        </a:srgbClr>
                      </a:solidFill>
                      <a:latin typeface="Arial"/>
                    </a:rPr>
                    <a:t>Call Centres and e-commerce forecasted to move to chatbots</a:t>
                  </a:r>
                </a:p>
                <a:p>
                  <a:pPr>
                    <a:spcAft>
                      <a:spcPts val="600"/>
                    </a:spcAft>
                    <a:buSzPct val="150000"/>
                  </a:pPr>
                  <a:r>
                    <a:rPr lang="en-GB" sz="1050" b="1" i="1" dirty="0">
                      <a:solidFill>
                        <a:srgbClr val="5C5C5C">
                          <a:lumMod val="75000"/>
                        </a:srgbClr>
                      </a:solidFill>
                      <a:latin typeface="Arial"/>
                    </a:rPr>
                    <a:t>Potential: </a:t>
                  </a:r>
                  <a:r>
                    <a:rPr lang="en-GB" sz="1050" i="1" dirty="0">
                      <a:solidFill>
                        <a:srgbClr val="5C5C5C">
                          <a:lumMod val="75000"/>
                        </a:srgbClr>
                      </a:solidFill>
                      <a:latin typeface="Arial"/>
                    </a:rPr>
                    <a:t>$32 </a:t>
                  </a:r>
                  <a:r>
                    <a:rPr lang="en-GB" sz="1050" i="1" dirty="0" err="1">
                      <a:solidFill>
                        <a:srgbClr val="5C5C5C">
                          <a:lumMod val="75000"/>
                        </a:srgbClr>
                      </a:solidFill>
                      <a:latin typeface="Arial"/>
                    </a:rPr>
                    <a:t>bn</a:t>
                  </a:r>
                  <a:endParaRPr lang="en-GB" sz="1050" i="1" dirty="0">
                    <a:solidFill>
                      <a:srgbClr val="5C5C5C">
                        <a:lumMod val="75000"/>
                      </a:srgbClr>
                    </a:solidFill>
                    <a:latin typeface="Arial"/>
                  </a:endParaRPr>
                </a:p>
              </p:txBody>
            </p:sp>
          </p:grpSp>
          <p:sp>
            <p:nvSpPr>
              <p:cNvPr id="44" name="Rectangle 43"/>
              <p:cNvSpPr/>
              <p:nvPr/>
            </p:nvSpPr>
            <p:spPr>
              <a:xfrm>
                <a:off x="7557210" y="2753491"/>
                <a:ext cx="1008112" cy="18466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GB" sz="600" i="1" dirty="0">
                    <a:solidFill>
                      <a:srgbClr val="5C5C5C"/>
                    </a:solidFill>
                    <a:latin typeface="Arial"/>
                  </a:rPr>
                  <a:t>Ovum report 2016</a:t>
                </a:r>
              </a:p>
            </p:txBody>
          </p:sp>
        </p:grpSp>
      </p:grpSp>
      <p:sp>
        <p:nvSpPr>
          <p:cNvPr id="51" name="Rectangle 50"/>
          <p:cNvSpPr/>
          <p:nvPr/>
        </p:nvSpPr>
        <p:spPr>
          <a:xfrm>
            <a:off x="0" y="1218372"/>
            <a:ext cx="914400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1400" dirty="0" err="1">
                <a:solidFill>
                  <a:srgbClr val="5C5C5C"/>
                </a:solidFill>
                <a:latin typeface="Arial"/>
              </a:rPr>
              <a:t>MaaP</a:t>
            </a:r>
            <a:r>
              <a:rPr lang="en-GB" sz="1400" dirty="0">
                <a:solidFill>
                  <a:srgbClr val="5C5C5C"/>
                </a:solidFill>
                <a:latin typeface="Arial"/>
              </a:rPr>
              <a:t> covers 4 distinct revenue streams in different stages of development</a:t>
            </a:r>
          </a:p>
        </p:txBody>
      </p:sp>
      <p:pic>
        <p:nvPicPr>
          <p:cNvPr id="52" name="Picture 51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20133" y="364835"/>
            <a:ext cx="1346598" cy="5279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49511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 tmFilter="0, 0; .2, .5; .8, .5; 1, 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250" autoRev="1" fill="hold"/>
                                        <p:tgtEl>
                                          <p:spTgt spid="3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 tmFilter="0, 0; .2, .5; .8, .5; 1, 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" dur="250" autoRev="1" fill="hold"/>
                                        <p:tgtEl>
                                          <p:spTgt spid="2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1_GSMA">
  <a:themeElements>
    <a:clrScheme name="Custom 21">
      <a:dk1>
        <a:srgbClr val="5C5C5C"/>
      </a:dk1>
      <a:lt1>
        <a:srgbClr val="FFFFFF"/>
      </a:lt1>
      <a:dk2>
        <a:srgbClr val="262626"/>
      </a:dk2>
      <a:lt2>
        <a:srgbClr val="FFFFFF"/>
      </a:lt2>
      <a:accent1>
        <a:srgbClr val="FF0000"/>
      </a:accent1>
      <a:accent2>
        <a:srgbClr val="000000"/>
      </a:accent2>
      <a:accent3>
        <a:srgbClr val="94C0BE"/>
      </a:accent3>
      <a:accent4>
        <a:srgbClr val="878787"/>
      </a:accent4>
      <a:accent5>
        <a:srgbClr val="FF0000"/>
      </a:accent5>
      <a:accent6>
        <a:srgbClr val="000000"/>
      </a:accent6>
      <a:hlink>
        <a:srgbClr val="8E2167"/>
      </a:hlink>
      <a:folHlink>
        <a:srgbClr val="8E2167"/>
      </a:folHlink>
    </a:clrScheme>
    <a:fontScheme name="Office Classic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0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2_GSMA">
  <a:themeElements>
    <a:clrScheme name="Custom 14">
      <a:dk1>
        <a:srgbClr val="5C5C5C"/>
      </a:dk1>
      <a:lt1>
        <a:srgbClr val="FFFFFF"/>
      </a:lt1>
      <a:dk2>
        <a:srgbClr val="262626"/>
      </a:dk2>
      <a:lt2>
        <a:srgbClr val="FFFFFF"/>
      </a:lt2>
      <a:accent1>
        <a:srgbClr val="FF0000"/>
      </a:accent1>
      <a:accent2>
        <a:srgbClr val="000000"/>
      </a:accent2>
      <a:accent3>
        <a:srgbClr val="94C0BE"/>
      </a:accent3>
      <a:accent4>
        <a:srgbClr val="878787"/>
      </a:accent4>
      <a:accent5>
        <a:srgbClr val="FF0000"/>
      </a:accent5>
      <a:accent6>
        <a:srgbClr val="000000"/>
      </a:accent6>
      <a:hlink>
        <a:srgbClr val="C00000"/>
      </a:hlink>
      <a:folHlink>
        <a:srgbClr val="262626"/>
      </a:folHlink>
    </a:clrScheme>
    <a:fontScheme name="Office Classic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3_GSMA">
  <a:themeElements>
    <a:clrScheme name="Custom 14">
      <a:dk1>
        <a:srgbClr val="5C5C5C"/>
      </a:dk1>
      <a:lt1>
        <a:srgbClr val="FFFFFF"/>
      </a:lt1>
      <a:dk2>
        <a:srgbClr val="262626"/>
      </a:dk2>
      <a:lt2>
        <a:srgbClr val="FFFFFF"/>
      </a:lt2>
      <a:accent1>
        <a:srgbClr val="FF0000"/>
      </a:accent1>
      <a:accent2>
        <a:srgbClr val="000000"/>
      </a:accent2>
      <a:accent3>
        <a:srgbClr val="94C0BE"/>
      </a:accent3>
      <a:accent4>
        <a:srgbClr val="878787"/>
      </a:accent4>
      <a:accent5>
        <a:srgbClr val="FF0000"/>
      </a:accent5>
      <a:accent6>
        <a:srgbClr val="000000"/>
      </a:accent6>
      <a:hlink>
        <a:srgbClr val="C00000"/>
      </a:hlink>
      <a:folHlink>
        <a:srgbClr val="262626"/>
      </a:folHlink>
    </a:clrScheme>
    <a:fontScheme name="Office Classic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4_GSMA">
  <a:themeElements>
    <a:clrScheme name="Custom 14">
      <a:dk1>
        <a:srgbClr val="5C5C5C"/>
      </a:dk1>
      <a:lt1>
        <a:srgbClr val="FFFFFF"/>
      </a:lt1>
      <a:dk2>
        <a:srgbClr val="262626"/>
      </a:dk2>
      <a:lt2>
        <a:srgbClr val="FFFFFF"/>
      </a:lt2>
      <a:accent1>
        <a:srgbClr val="FF0000"/>
      </a:accent1>
      <a:accent2>
        <a:srgbClr val="000000"/>
      </a:accent2>
      <a:accent3>
        <a:srgbClr val="94C0BE"/>
      </a:accent3>
      <a:accent4>
        <a:srgbClr val="878787"/>
      </a:accent4>
      <a:accent5>
        <a:srgbClr val="FF0000"/>
      </a:accent5>
      <a:accent6>
        <a:srgbClr val="000000"/>
      </a:accent6>
      <a:hlink>
        <a:srgbClr val="C00000"/>
      </a:hlink>
      <a:folHlink>
        <a:srgbClr val="262626"/>
      </a:folHlink>
    </a:clrScheme>
    <a:fontScheme name="Office Classic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5_GSMA">
  <a:themeElements>
    <a:clrScheme name="GSMA Colours">
      <a:dk1>
        <a:srgbClr val="5C5C5C"/>
      </a:dk1>
      <a:lt1>
        <a:srgbClr val="FFFFFF"/>
      </a:lt1>
      <a:dk2>
        <a:srgbClr val="262626"/>
      </a:dk2>
      <a:lt2>
        <a:srgbClr val="FFFFFF"/>
      </a:lt2>
      <a:accent1>
        <a:srgbClr val="FF0000"/>
      </a:accent1>
      <a:accent2>
        <a:srgbClr val="000000"/>
      </a:accent2>
      <a:accent3>
        <a:srgbClr val="94C0BE"/>
      </a:accent3>
      <a:accent4>
        <a:srgbClr val="878787"/>
      </a:accent4>
      <a:accent5>
        <a:srgbClr val="FF0000"/>
      </a:accent5>
      <a:accent6>
        <a:srgbClr val="000000"/>
      </a:accent6>
      <a:hlink>
        <a:srgbClr val="94C0BE"/>
      </a:hlink>
      <a:folHlink>
        <a:srgbClr val="878787"/>
      </a:folHlink>
    </a:clrScheme>
    <a:fontScheme name="Office Classic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6_GSMA">
  <a:themeElements>
    <a:clrScheme name="Custom 21">
      <a:dk1>
        <a:srgbClr val="5C5C5C"/>
      </a:dk1>
      <a:lt1>
        <a:srgbClr val="FFFFFF"/>
      </a:lt1>
      <a:dk2>
        <a:srgbClr val="262626"/>
      </a:dk2>
      <a:lt2>
        <a:srgbClr val="FFFFFF"/>
      </a:lt2>
      <a:accent1>
        <a:srgbClr val="FF0000"/>
      </a:accent1>
      <a:accent2>
        <a:srgbClr val="000000"/>
      </a:accent2>
      <a:accent3>
        <a:srgbClr val="94C0BE"/>
      </a:accent3>
      <a:accent4>
        <a:srgbClr val="878787"/>
      </a:accent4>
      <a:accent5>
        <a:srgbClr val="FF0000"/>
      </a:accent5>
      <a:accent6>
        <a:srgbClr val="000000"/>
      </a:accent6>
      <a:hlink>
        <a:srgbClr val="8E2167"/>
      </a:hlink>
      <a:folHlink>
        <a:srgbClr val="8E2167"/>
      </a:folHlink>
    </a:clrScheme>
    <a:fontScheme name="Office Classic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7_GSMA">
  <a:themeElements>
    <a:clrScheme name="Custom 21">
      <a:dk1>
        <a:srgbClr val="5C5C5C"/>
      </a:dk1>
      <a:lt1>
        <a:srgbClr val="FFFFFF"/>
      </a:lt1>
      <a:dk2>
        <a:srgbClr val="262626"/>
      </a:dk2>
      <a:lt2>
        <a:srgbClr val="FFFFFF"/>
      </a:lt2>
      <a:accent1>
        <a:srgbClr val="FF0000"/>
      </a:accent1>
      <a:accent2>
        <a:srgbClr val="000000"/>
      </a:accent2>
      <a:accent3>
        <a:srgbClr val="94C0BE"/>
      </a:accent3>
      <a:accent4>
        <a:srgbClr val="878787"/>
      </a:accent4>
      <a:accent5>
        <a:srgbClr val="FF0000"/>
      </a:accent5>
      <a:accent6>
        <a:srgbClr val="000000"/>
      </a:accent6>
      <a:hlink>
        <a:srgbClr val="8E2167"/>
      </a:hlink>
      <a:folHlink>
        <a:srgbClr val="8E2167"/>
      </a:folHlink>
    </a:clrScheme>
    <a:fontScheme name="Office Classic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8_GSMA">
  <a:themeElements>
    <a:clrScheme name="Custom 21">
      <a:dk1>
        <a:srgbClr val="5C5C5C"/>
      </a:dk1>
      <a:lt1>
        <a:srgbClr val="FFFFFF"/>
      </a:lt1>
      <a:dk2>
        <a:srgbClr val="262626"/>
      </a:dk2>
      <a:lt2>
        <a:srgbClr val="FFFFFF"/>
      </a:lt2>
      <a:accent1>
        <a:srgbClr val="FF0000"/>
      </a:accent1>
      <a:accent2>
        <a:srgbClr val="000000"/>
      </a:accent2>
      <a:accent3>
        <a:srgbClr val="94C0BE"/>
      </a:accent3>
      <a:accent4>
        <a:srgbClr val="878787"/>
      </a:accent4>
      <a:accent5>
        <a:srgbClr val="FF0000"/>
      </a:accent5>
      <a:accent6>
        <a:srgbClr val="000000"/>
      </a:accent6>
      <a:hlink>
        <a:srgbClr val="8E2167"/>
      </a:hlink>
      <a:folHlink>
        <a:srgbClr val="8E2167"/>
      </a:folHlink>
    </a:clrScheme>
    <a:fontScheme name="Office Classic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20383</TotalTime>
  <Words>753</Words>
  <Application>Microsoft Office PowerPoint</Application>
  <PresentationFormat>On-screen Show (16:9)</PresentationFormat>
  <Paragraphs>145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9</vt:i4>
      </vt:variant>
      <vt:variant>
        <vt:lpstr>Slide Titles</vt:lpstr>
      </vt:variant>
      <vt:variant>
        <vt:i4>11</vt:i4>
      </vt:variant>
    </vt:vector>
  </HeadingPairs>
  <TitlesOfParts>
    <vt:vector size="27" baseType="lpstr">
      <vt:lpstr>Arial</vt:lpstr>
      <vt:lpstr>Calibri</vt:lpstr>
      <vt:lpstr>Calibri Light</vt:lpstr>
      <vt:lpstr>Futura LT Book</vt:lpstr>
      <vt:lpstr>Sketch Rockwell</vt:lpstr>
      <vt:lpstr>Times New Roman</vt:lpstr>
      <vt:lpstr>Wingdings</vt:lpstr>
      <vt:lpstr>1_GSMA</vt:lpstr>
      <vt:lpstr>2_GSMA</vt:lpstr>
      <vt:lpstr>3_GSMA</vt:lpstr>
      <vt:lpstr>4_GSMA</vt:lpstr>
      <vt:lpstr>5_GSMA</vt:lpstr>
      <vt:lpstr>6_GSMA</vt:lpstr>
      <vt:lpstr>Custom Design</vt:lpstr>
      <vt:lpstr>7_GSMA</vt:lpstr>
      <vt:lpstr>8_GSMA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RCS vs Other Messaging services 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Faisal Zia</dc:creator>
  <cp:lastModifiedBy>David O'Byrne</cp:lastModifiedBy>
  <cp:revision>686</cp:revision>
  <dcterms:created xsi:type="dcterms:W3CDTF">2015-08-18T07:33:33Z</dcterms:created>
  <dcterms:modified xsi:type="dcterms:W3CDTF">2017-09-12T03:16:16Z</dcterms:modified>
</cp:coreProperties>
</file>